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7" r:id="rId7"/>
    <p:sldId id="266" r:id="rId8"/>
    <p:sldId id="268" r:id="rId9"/>
    <p:sldId id="269" r:id="rId10"/>
    <p:sldId id="270" r:id="rId11"/>
    <p:sldId id="279" r:id="rId12"/>
    <p:sldId id="293" r:id="rId13"/>
    <p:sldId id="259" r:id="rId14"/>
    <p:sldId id="294" r:id="rId15"/>
    <p:sldId id="271" r:id="rId16"/>
    <p:sldId id="277" r:id="rId17"/>
    <p:sldId id="276" r:id="rId18"/>
    <p:sldId id="260" r:id="rId19"/>
    <p:sldId id="295" r:id="rId20"/>
    <p:sldId id="261" r:id="rId21"/>
    <p:sldId id="281" r:id="rId22"/>
    <p:sldId id="284" r:id="rId23"/>
    <p:sldId id="283" r:id="rId24"/>
    <p:sldId id="273" r:id="rId25"/>
    <p:sldId id="262" r:id="rId26"/>
    <p:sldId id="296" r:id="rId27"/>
    <p:sldId id="286" r:id="rId28"/>
    <p:sldId id="288" r:id="rId29"/>
    <p:sldId id="290" r:id="rId30"/>
    <p:sldId id="292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0BD6-603D-45F9-88DF-ACEA783FCCA7}" v="538" dt="2022-05-06T06:49:24.458"/>
    <p1510:client id="{861EEAA3-031D-40A2-8BD7-80E2B9C65E82}" v="575" dt="2022-05-05T16:00:08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왕 인성" userId="d901eba75bee7b31" providerId="LiveId" clId="{181C0BD6-603D-45F9-88DF-ACEA783FCCA7}"/>
    <pc:docChg chg="undo redo custSel addSld delSld modSld sldOrd">
      <pc:chgData name="왕 인성" userId="d901eba75bee7b31" providerId="LiveId" clId="{181C0BD6-603D-45F9-88DF-ACEA783FCCA7}" dt="2022-05-06T06:49:25.577" v="2268" actId="20577"/>
      <pc:docMkLst>
        <pc:docMk/>
      </pc:docMkLst>
      <pc:sldChg chg="modSp mod">
        <pc:chgData name="왕 인성" userId="d901eba75bee7b31" providerId="LiveId" clId="{181C0BD6-603D-45F9-88DF-ACEA783FCCA7}" dt="2022-05-05T17:17:14.776" v="75" actId="20577"/>
        <pc:sldMkLst>
          <pc:docMk/>
          <pc:sldMk cId="812211212" sldId="256"/>
        </pc:sldMkLst>
        <pc:spChg chg="mod">
          <ac:chgData name="왕 인성" userId="d901eba75bee7b31" providerId="LiveId" clId="{181C0BD6-603D-45F9-88DF-ACEA783FCCA7}" dt="2022-05-05T17:17:14.776" v="75" actId="20577"/>
          <ac:spMkLst>
            <pc:docMk/>
            <pc:sldMk cId="812211212" sldId="256"/>
            <ac:spMk id="3" creationId="{CAE3D173-2A01-8396-CCC7-E5A786265657}"/>
          </ac:spMkLst>
        </pc:spChg>
      </pc:sldChg>
      <pc:sldChg chg="modSp mod">
        <pc:chgData name="왕 인성" userId="d901eba75bee7b31" providerId="LiveId" clId="{181C0BD6-603D-45F9-88DF-ACEA783FCCA7}" dt="2022-05-05T17:17:24.067" v="76" actId="113"/>
        <pc:sldMkLst>
          <pc:docMk/>
          <pc:sldMk cId="1041755584" sldId="257"/>
        </pc:sldMkLst>
        <pc:spChg chg="mod">
          <ac:chgData name="왕 인성" userId="d901eba75bee7b31" providerId="LiveId" clId="{181C0BD6-603D-45F9-88DF-ACEA783FCCA7}" dt="2022-05-05T17:17:24.067" v="76" actId="113"/>
          <ac:spMkLst>
            <pc:docMk/>
            <pc:sldMk cId="1041755584" sldId="257"/>
            <ac:spMk id="2" creationId="{30694EDD-E62A-C05B-4B6B-23E6819517AA}"/>
          </ac:spMkLst>
        </pc:spChg>
      </pc:sldChg>
      <pc:sldChg chg="addSp delSp modSp mod setClrOvrMap">
        <pc:chgData name="왕 인성" userId="d901eba75bee7b31" providerId="LiveId" clId="{181C0BD6-603D-45F9-88DF-ACEA783FCCA7}" dt="2022-05-05T17:17:27.516" v="77" actId="113"/>
        <pc:sldMkLst>
          <pc:docMk/>
          <pc:sldMk cId="4212132462" sldId="258"/>
        </pc:sldMkLst>
        <pc:spChg chg="mod">
          <ac:chgData name="왕 인성" userId="d901eba75bee7b31" providerId="LiveId" clId="{181C0BD6-603D-45F9-88DF-ACEA783FCCA7}" dt="2022-05-05T17:17:27.516" v="77" actId="113"/>
          <ac:spMkLst>
            <pc:docMk/>
            <pc:sldMk cId="4212132462" sldId="258"/>
            <ac:spMk id="2" creationId="{7C435D7E-09AE-ACB8-AACB-977F21A98E53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9" creationId="{C1DD1A8A-57D5-4A81-AD04-532B043C5611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1" creationId="{007891EC-4501-44ED-A8C8-B11B6DB767AB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6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8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8:53.401" v="0" actId="26606"/>
          <ac:picMkLst>
            <pc:docMk/>
            <pc:sldMk cId="4212132462" sldId="258"/>
            <ac:picMk id="5" creationId="{5FC17FA2-1915-0566-18C4-55F128961368}"/>
          </ac:picMkLst>
        </pc:picChg>
      </pc:sldChg>
      <pc:sldChg chg="modSp mod setBg">
        <pc:chgData name="왕 인성" userId="d901eba75bee7b31" providerId="LiveId" clId="{181C0BD6-603D-45F9-88DF-ACEA783FCCA7}" dt="2022-05-06T01:27:39.354" v="1187"/>
        <pc:sldMkLst>
          <pc:docMk/>
          <pc:sldMk cId="1442352561" sldId="259"/>
        </pc:sldMkLst>
        <pc:spChg chg="mod">
          <ac:chgData name="왕 인성" userId="d901eba75bee7b31" providerId="LiveId" clId="{181C0BD6-603D-45F9-88DF-ACEA783FCCA7}" dt="2022-05-05T17:21:38.199" v="130" actId="113"/>
          <ac:spMkLst>
            <pc:docMk/>
            <pc:sldMk cId="1442352561" sldId="259"/>
            <ac:spMk id="2" creationId="{0B249D1F-AFA4-A69A-B1BB-6272055938F8}"/>
          </ac:spMkLst>
        </pc:sp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1595056372" sldId="260"/>
        </pc:sldMkLst>
        <pc:spChg chg="mod">
          <ac:chgData name="왕 인성" userId="d901eba75bee7b31" providerId="LiveId" clId="{181C0BD6-603D-45F9-88DF-ACEA783FCCA7}" dt="2022-05-05T17:21:57.048" v="135" actId="113"/>
          <ac:spMkLst>
            <pc:docMk/>
            <pc:sldMk cId="1595056372" sldId="260"/>
            <ac:spMk id="2" creationId="{F2C4F10F-7E99-FDD7-F05B-BBB0D759552F}"/>
          </ac:spMkLst>
        </pc:spChg>
      </pc:sldChg>
      <pc:sldChg chg="modSp mod setBg">
        <pc:chgData name="왕 인성" userId="d901eba75bee7b31" providerId="LiveId" clId="{181C0BD6-603D-45F9-88DF-ACEA783FCCA7}" dt="2022-05-06T01:27:16.326" v="1183"/>
        <pc:sldMkLst>
          <pc:docMk/>
          <pc:sldMk cId="2899331908" sldId="261"/>
        </pc:sldMkLst>
        <pc:spChg chg="mod">
          <ac:chgData name="왕 인성" userId="d901eba75bee7b31" providerId="LiveId" clId="{181C0BD6-603D-45F9-88DF-ACEA783FCCA7}" dt="2022-05-05T17:24:21.906" v="204" actId="113"/>
          <ac:spMkLst>
            <pc:docMk/>
            <pc:sldMk cId="2899331908" sldId="261"/>
            <ac:spMk id="2" creationId="{6985154C-0933-EC57-5293-4F532FF861B9}"/>
          </ac:spMkLst>
        </pc:spChg>
      </pc:sldChg>
      <pc:sldChg chg="addSp delSp modSp mod setBg">
        <pc:chgData name="왕 인성" userId="d901eba75bee7b31" providerId="LiveId" clId="{181C0BD6-603D-45F9-88DF-ACEA783FCCA7}" dt="2022-05-06T01:26:53.681" v="1179"/>
        <pc:sldMkLst>
          <pc:docMk/>
          <pc:sldMk cId="1151520267" sldId="262"/>
        </pc:sldMkLst>
        <pc:spChg chg="mo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2" creationId="{39BE3B8D-9592-CBEF-5FC0-14380AE8342B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8" creationId="{777A147A-9ED8-46B4-8660-1B3C2AA880B5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0" creationId="{5D6C15A0-C087-4593-8414-2B4EC1CDC3DE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6" creationId="{2E442304-DDBD-4F7B-8017-36BCC863FB40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7" creationId="{5E107275-3853-46FD-A241-DE4355A42675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19" creationId="{2E442304-DDBD-4F7B-8017-36BCC863FB40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21" creationId="{5E107275-3853-46FD-A241-DE4355A42675}"/>
          </ac:spMkLst>
        </pc:spChg>
        <pc:graphicFrameChg chg="mod modGraphic">
          <ac:chgData name="왕 인성" userId="d901eba75bee7b31" providerId="LiveId" clId="{181C0BD6-603D-45F9-88DF-ACEA783FCCA7}" dt="2022-05-05T17:30:47.914" v="347" actId="20577"/>
          <ac:graphicFrameMkLst>
            <pc:docMk/>
            <pc:sldMk cId="1151520267" sldId="262"/>
            <ac:graphicFrameMk id="14" creationId="{B7DDB3E3-5451-6CF4-34E9-5A3FEE3D1236}"/>
          </ac:graphicFrameMkLst>
        </pc:graphicFrameChg>
      </pc:sldChg>
      <pc:sldChg chg="addSp delSp modSp del mod setBg">
        <pc:chgData name="왕 인성" userId="d901eba75bee7b31" providerId="LiveId" clId="{181C0BD6-603D-45F9-88DF-ACEA783FCCA7}" dt="2022-05-06T06:44:29.036" v="2119" actId="47"/>
        <pc:sldMkLst>
          <pc:docMk/>
          <pc:sldMk cId="4032267391" sldId="263"/>
        </pc:sldMkLst>
        <pc:spChg chg="mod">
          <ac:chgData name="왕 인성" userId="d901eba75bee7b31" providerId="LiveId" clId="{181C0BD6-603D-45F9-88DF-ACEA783FCCA7}" dt="2022-05-05T17:43:20.751" v="551" actId="20577"/>
          <ac:spMkLst>
            <pc:docMk/>
            <pc:sldMk cId="4032267391" sldId="263"/>
            <ac:spMk id="2" creationId="{3A760E4F-E6D1-8FDD-B542-161B3AEBB298}"/>
          </ac:spMkLst>
        </pc:spChg>
        <pc:graphicFrameChg chg="mod">
          <ac:chgData name="왕 인성" userId="d901eba75bee7b31" providerId="LiveId" clId="{181C0BD6-603D-45F9-88DF-ACEA783FCCA7}" dt="2022-05-05T17:28:42.881" v="336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 del mod">
          <ac:chgData name="왕 인성" userId="d901eba75bee7b31" providerId="LiveId" clId="{181C0BD6-603D-45F9-88DF-ACEA783FCCA7}" dt="2022-05-06T01:25:14.379" v="1147" actId="1038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1960462809" sldId="264"/>
        </pc:sldMkLst>
        <pc:spChg chg="mod">
          <ac:chgData name="왕 인성" userId="d901eba75bee7b31" providerId="LiveId" clId="{181C0BD6-603D-45F9-88DF-ACEA783FCCA7}" dt="2022-05-05T17:18:49.434" v="91" actId="113"/>
          <ac:spMkLst>
            <pc:docMk/>
            <pc:sldMk cId="1960462809" sldId="264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5T17:18:51.101" v="92" actId="113"/>
          <ac:spMkLst>
            <pc:docMk/>
            <pc:sldMk cId="1960462809" sldId="264"/>
            <ac:spMk id="3" creationId="{E4B98EA1-983F-117D-BED0-F866614A491C}"/>
          </ac:spMkLst>
        </pc:spChg>
      </pc:sldChg>
      <pc:sldChg chg="addSp delSp modSp mod setBg">
        <pc:chgData name="왕 인성" userId="d901eba75bee7b31" providerId="LiveId" clId="{181C0BD6-603D-45F9-88DF-ACEA783FCCA7}" dt="2022-05-06T06:20:18.339" v="1251" actId="1076"/>
        <pc:sldMkLst>
          <pc:docMk/>
          <pc:sldMk cId="1536680394" sldId="265"/>
        </pc:sldMkLst>
        <pc:spChg chg="mod">
          <ac:chgData name="왕 인성" userId="d901eba75bee7b31" providerId="LiveId" clId="{181C0BD6-603D-45F9-88DF-ACEA783FCCA7}" dt="2022-05-06T02:12:18.234" v="1245" actId="20577"/>
          <ac:spMkLst>
            <pc:docMk/>
            <pc:sldMk cId="1536680394" sldId="265"/>
            <ac:spMk id="2" creationId="{9529FD43-5D3D-8F44-4014-DFD48A69829D}"/>
          </ac:spMkLst>
        </pc:spChg>
        <pc:spChg chg="add del mod">
          <ac:chgData name="왕 인성" userId="d901eba75bee7b31" providerId="LiveId" clId="{181C0BD6-603D-45F9-88DF-ACEA783FCCA7}" dt="2022-05-05T17:17:46.550" v="80" actId="478"/>
          <ac:spMkLst>
            <pc:docMk/>
            <pc:sldMk cId="1536680394" sldId="265"/>
            <ac:spMk id="4" creationId="{6B88902A-19E3-220A-0D9A-31C6A4B3F8F1}"/>
          </ac:spMkLst>
        </pc:spChg>
        <pc:spChg chg="add mod">
          <ac:chgData name="왕 인성" userId="d901eba75bee7b31" providerId="LiveId" clId="{181C0BD6-603D-45F9-88DF-ACEA783FCCA7}" dt="2022-05-06T06:20:13.252" v="1249"/>
          <ac:spMkLst>
            <pc:docMk/>
            <pc:sldMk cId="1536680394" sldId="265"/>
            <ac:spMk id="6" creationId="{9B89C786-536F-7B02-D1E2-B4ED01B3FAE0}"/>
          </ac:spMkLst>
        </pc:spChg>
        <pc:spChg chg="add mod">
          <ac:chgData name="왕 인성" userId="d901eba75bee7b31" providerId="LiveId" clId="{181C0BD6-603D-45F9-88DF-ACEA783FCCA7}" dt="2022-05-06T06:20:13.252" v="1249"/>
          <ac:spMkLst>
            <pc:docMk/>
            <pc:sldMk cId="1536680394" sldId="265"/>
            <ac:spMk id="8" creationId="{415C9A90-B18A-57BA-27E9-44F4A92BF530}"/>
          </ac:spMkLst>
        </pc:spChg>
        <pc:grpChg chg="add mod">
          <ac:chgData name="왕 인성" userId="d901eba75bee7b31" providerId="LiveId" clId="{181C0BD6-603D-45F9-88DF-ACEA783FCCA7}" dt="2022-05-06T06:20:13.252" v="1249"/>
          <ac:grpSpMkLst>
            <pc:docMk/>
            <pc:sldMk cId="1536680394" sldId="265"/>
            <ac:grpSpMk id="5" creationId="{6F303234-6A9F-B0E2-FBAE-8B3DFE5501A7}"/>
          </ac:grpSpMkLst>
        </pc:grpChg>
        <pc:graphicFrameChg chg="del mod">
          <ac:chgData name="왕 인성" userId="d901eba75bee7b31" providerId="LiveId" clId="{181C0BD6-603D-45F9-88DF-ACEA783FCCA7}" dt="2022-05-05T17:17:37.463" v="78" actId="478"/>
          <ac:graphicFrameMkLst>
            <pc:docMk/>
            <pc:sldMk cId="1536680394" sldId="265"/>
            <ac:graphicFrameMk id="5" creationId="{46039214-1297-7771-D225-27638A3266B8}"/>
          </ac:graphicFrameMkLst>
        </pc:graphicFrameChg>
        <pc:graphicFrameChg chg="add del mod">
          <ac:chgData name="왕 인성" userId="d901eba75bee7b31" providerId="LiveId" clId="{181C0BD6-603D-45F9-88DF-ACEA783FCCA7}" dt="2022-05-06T06:20:11.974" v="1247" actId="478"/>
          <ac:graphicFrameMkLst>
            <pc:docMk/>
            <pc:sldMk cId="1536680394" sldId="265"/>
            <ac:graphicFrameMk id="7" creationId="{F2E7AB43-D9FD-8392-1812-8B98818CBFAA}"/>
          </ac:graphicFrameMkLst>
        </pc:graphicFrameChg>
        <pc:graphicFrameChg chg="add mod">
          <ac:chgData name="왕 인성" userId="d901eba75bee7b31" providerId="LiveId" clId="{181C0BD6-603D-45F9-88DF-ACEA783FCCA7}" dt="2022-05-06T06:20:18.339" v="1251" actId="1076"/>
          <ac:graphicFrameMkLst>
            <pc:docMk/>
            <pc:sldMk cId="1536680394" sldId="265"/>
            <ac:graphicFrameMk id="9" creationId="{A28EECA8-E2C9-F6F4-ED46-C9817BCDBDEE}"/>
          </ac:graphicFrameMkLst>
        </pc:graphicFrame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176409335" sldId="266"/>
        </pc:sldMkLst>
        <pc:spChg chg="mod">
          <ac:chgData name="왕 인성" userId="d901eba75bee7b31" providerId="LiveId" clId="{181C0BD6-603D-45F9-88DF-ACEA783FCCA7}" dt="2022-05-05T17:18:55.673" v="93" actId="113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왕 인성" userId="d901eba75bee7b31" providerId="LiveId" clId="{181C0BD6-603D-45F9-88DF-ACEA783FCCA7}" dt="2022-05-05T17:19:00.119" v="94"/>
          <ac:spMkLst>
            <pc:docMk/>
            <pc:sldMk cId="176409335" sldId="266"/>
            <ac:spMk id="3" creationId="{40CDBBB5-E672-71FE-B3D6-968D3BD3CEE5}"/>
          </ac:spMkLst>
        </pc:spChg>
      </pc:sldChg>
      <pc:sldChg chg="modSp mod ord setBg">
        <pc:chgData name="왕 인성" userId="d901eba75bee7b31" providerId="LiveId" clId="{181C0BD6-603D-45F9-88DF-ACEA783FCCA7}" dt="2022-05-06T06:31:29.186" v="1334"/>
        <pc:sldMkLst>
          <pc:docMk/>
          <pc:sldMk cId="4027561326" sldId="267"/>
        </pc:sldMkLst>
        <pc:spChg chg="mod">
          <ac:chgData name="왕 인성" userId="d901eba75bee7b31" providerId="LiveId" clId="{181C0BD6-603D-45F9-88DF-ACEA783FCCA7}" dt="2022-05-05T17:20:05.187" v="102" actId="113"/>
          <ac:spMkLst>
            <pc:docMk/>
            <pc:sldMk cId="4027561326" sldId="267"/>
            <ac:spMk id="2" creationId="{961B8EAD-B8DF-9768-C17A-74C6088F9C8F}"/>
          </ac:spMkLst>
        </pc:sp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2489398189" sldId="268"/>
        </pc:sldMkLst>
        <pc:spChg chg="mod">
          <ac:chgData name="왕 인성" userId="d901eba75bee7b31" providerId="LiveId" clId="{181C0BD6-603D-45F9-88DF-ACEA783FCCA7}" dt="2022-05-05T17:19:10.865" v="97" actId="113"/>
          <ac:spMkLst>
            <pc:docMk/>
            <pc:sldMk cId="2489398189" sldId="268"/>
            <ac:spMk id="2" creationId="{CD1A4175-859C-1E0A-8447-7F42E16634A2}"/>
          </ac:spMkLst>
        </pc:spChg>
        <pc:graphicFrameChg chg="mod">
          <ac:chgData name="왕 인성" userId="d901eba75bee7b31" providerId="LiveId" clId="{181C0BD6-603D-45F9-88DF-ACEA783FCCA7}" dt="2022-05-05T17:32:08.059" v="348" actId="120"/>
          <ac:graphicFrameMkLst>
            <pc:docMk/>
            <pc:sldMk cId="2489398189" sldId="268"/>
            <ac:graphicFrameMk id="9" creationId="{593FADAE-6325-F2EA-3CC8-186D8BC3D510}"/>
          </ac:graphicFrameMkLst>
        </pc:graphicFrameChg>
      </pc:sldChg>
      <pc:sldChg chg="addSp delSp modSp mod setBg">
        <pc:chgData name="왕 인성" userId="d901eba75bee7b31" providerId="LiveId" clId="{181C0BD6-603D-45F9-88DF-ACEA783FCCA7}" dt="2022-05-06T01:27:47.055" v="1189"/>
        <pc:sldMkLst>
          <pc:docMk/>
          <pc:sldMk cId="2344359319" sldId="269"/>
        </pc:sldMkLst>
        <pc:spChg chg="mod">
          <ac:chgData name="왕 인성" userId="d901eba75bee7b31" providerId="LiveId" clId="{181C0BD6-603D-45F9-88DF-ACEA783FCCA7}" dt="2022-05-05T17:20:30.074" v="117"/>
          <ac:spMkLst>
            <pc:docMk/>
            <pc:sldMk cId="2344359319" sldId="269"/>
            <ac:spMk id="2" creationId="{4D83D89A-0B2E-70D2-B926-352AEBD11E4C}"/>
          </ac:spMkLst>
        </pc:spChg>
        <pc:spChg chg="add del mod">
          <ac:chgData name="왕 인성" userId="d901eba75bee7b31" providerId="LiveId" clId="{181C0BD6-603D-45F9-88DF-ACEA783FCCA7}" dt="2022-05-05T17:20:11.227" v="104" actId="478"/>
          <ac:spMkLst>
            <pc:docMk/>
            <pc:sldMk cId="2344359319" sldId="269"/>
            <ac:spMk id="3" creationId="{EBE05B49-C336-A6BC-6811-FEF93C15C824}"/>
          </ac:spMkLst>
        </pc:sp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0" creationId="{11A39861-7F0B-4672-26E4-3870687B9C6A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1" creationId="{3482F850-FC10-AB1F-7CB4-6EB60F6F6BA5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2" creationId="{2080FE75-08B8-8385-94C2-75334BB558D4}"/>
          </ac:picMkLst>
        </pc:picChg>
        <pc:picChg chg="del">
          <ac:chgData name="왕 인성" userId="d901eba75bee7b31" providerId="LiveId" clId="{181C0BD6-603D-45F9-88DF-ACEA783FCCA7}" dt="2022-05-05T17:20:09.127" v="103" actId="478"/>
          <ac:picMkLst>
            <pc:docMk/>
            <pc:sldMk cId="2344359319" sldId="269"/>
            <ac:picMk id="7170" creationId="{BDAE2DFC-B24B-D145-BBF0-D543BD793D21}"/>
          </ac:picMkLst>
        </pc:picChg>
        <pc:picChg chg="del">
          <ac:chgData name="왕 인성" userId="d901eba75bee7b31" providerId="LiveId" clId="{181C0BD6-603D-45F9-88DF-ACEA783FCCA7}" dt="2022-05-05T17:20:12.024" v="105" actId="478"/>
          <ac:picMkLst>
            <pc:docMk/>
            <pc:sldMk cId="2344359319" sldId="269"/>
            <ac:picMk id="7172" creationId="{74463486-D7BC-AFC1-6BF7-3A61D1777B83}"/>
          </ac:picMkLst>
        </pc:picChg>
        <pc:picChg chg="del">
          <ac:chgData name="왕 인성" userId="d901eba75bee7b31" providerId="LiveId" clId="{181C0BD6-603D-45F9-88DF-ACEA783FCCA7}" dt="2022-05-05T17:20:12.673" v="106" actId="478"/>
          <ac:picMkLst>
            <pc:docMk/>
            <pc:sldMk cId="2344359319" sldId="269"/>
            <ac:picMk id="7174" creationId="{A5383AFF-C877-93F0-24C4-7FFA903D3B11}"/>
          </ac:picMkLst>
        </pc:picChg>
      </pc:sldChg>
      <pc:sldChg chg="addSp delSp modSp mod setBg addAnim">
        <pc:chgData name="왕 인성" userId="d901eba75bee7b31" providerId="LiveId" clId="{181C0BD6-603D-45F9-88DF-ACEA783FCCA7}" dt="2022-05-06T01:25:15.708" v="1150"/>
        <pc:sldMkLst>
          <pc:docMk/>
          <pc:sldMk cId="1868091508" sldId="270"/>
        </pc:sldMkLst>
        <pc:spChg chg="mod">
          <ac:chgData name="왕 인성" userId="d901eba75bee7b31" providerId="LiveId" clId="{181C0BD6-603D-45F9-88DF-ACEA783FCCA7}" dt="2022-05-05T17:20:34.244" v="118" actId="113"/>
          <ac:spMkLst>
            <pc:docMk/>
            <pc:sldMk cId="1868091508" sldId="270"/>
            <ac:spMk id="2" creationId="{65C4977B-7569-7429-BBD0-5C0F64D5B7EB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9" creationId="{526E0BFB-CDF1-4990-8C11-AC849311E0A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1" creationId="{6069A1F8-9BEB-4786-9694-FC48B2D75D21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3" creationId="{AF2F604E-43BE-4DC3-B983-E071523364F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5" creationId="{08C9B587-E65E-4B52-B37C-ABEBB6E87928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0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2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9:04.761" v="1" actId="26606"/>
          <ac:picMkLst>
            <pc:docMk/>
            <pc:sldMk cId="1868091508" sldId="270"/>
            <ac:picMk id="5" creationId="{04EE8A43-B26C-3C66-95DE-71284FCEF9B5}"/>
          </ac:picMkLst>
        </pc:picChg>
      </pc:sldChg>
      <pc:sldChg chg="addSp delSp modSp mod setBg">
        <pc:chgData name="왕 인성" userId="d901eba75bee7b31" providerId="LiveId" clId="{181C0BD6-603D-45F9-88DF-ACEA783FCCA7}" dt="2022-05-06T01:25:15.708" v="1150"/>
        <pc:sldMkLst>
          <pc:docMk/>
          <pc:sldMk cId="1576743676" sldId="271"/>
        </pc:sldMkLst>
        <pc:spChg chg="mod">
          <ac:chgData name="왕 인성" userId="d901eba75bee7b31" providerId="LiveId" clId="{181C0BD6-603D-45F9-88DF-ACEA783FCCA7}" dt="2022-05-05T17:21:41.024" v="131" actId="113"/>
          <ac:spMkLst>
            <pc:docMk/>
            <pc:sldMk cId="1576743676" sldId="271"/>
            <ac:spMk id="2" creationId="{3FE0DC17-D06B-013F-D049-6FC23EE331C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2" creationId="{AF2F604E-43BE-4DC3-B983-E071523364F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4" creationId="{08C9B587-E65E-4B52-B37C-ABEBB6E8792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2" creationId="{657F69E0-C4B0-4BEC-A689-4F8D877F05D4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3" creationId="{9F6380B4-6A1C-481E-8408-B4E6C75B9B81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3" creationId="{526E0BFB-CDF1-4990-8C11-AC849311E0A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5" creationId="{6069A1F8-9BEB-4786-9694-FC48B2D75D21}"/>
          </ac:spMkLst>
        </pc:spChg>
        <pc:picChg chg="mod">
          <ac:chgData name="왕 인성" userId="d901eba75bee7b31" providerId="LiveId" clId="{181C0BD6-603D-45F9-88DF-ACEA783FCCA7}" dt="2022-05-05T17:10:06.925" v="12" actId="26606"/>
          <ac:picMkLst>
            <pc:docMk/>
            <pc:sldMk cId="1576743676" sldId="271"/>
            <ac:picMk id="9218" creationId="{E493A192-876E-7835-514C-61220CE0E716}"/>
          </ac:picMkLst>
        </pc:picChg>
      </pc:sldChg>
      <pc:sldChg chg="addSp delSp modSp del mod setBg">
        <pc:chgData name="왕 인성" userId="d901eba75bee7b31" providerId="LiveId" clId="{181C0BD6-603D-45F9-88DF-ACEA783FCCA7}" dt="2022-05-06T06:42:42.521" v="2104" actId="47"/>
        <pc:sldMkLst>
          <pc:docMk/>
          <pc:sldMk cId="1747781444" sldId="272"/>
        </pc:sldMkLst>
        <pc:spChg chg="add mod">
          <ac:chgData name="왕 인성" userId="d901eba75bee7b31" providerId="LiveId" clId="{181C0BD6-603D-45F9-88DF-ACEA783FCCA7}" dt="2022-05-05T17:40:42.722" v="526" actId="1076"/>
          <ac:spMkLst>
            <pc:docMk/>
            <pc:sldMk cId="1747781444" sldId="272"/>
            <ac:spMk id="2" creationId="{C0F89B20-2204-EB3E-E4B0-1563999291DA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왕 인성" userId="d901eba75bee7b31" providerId="LiveId" clId="{181C0BD6-603D-45F9-88DF-ACEA783FCCA7}" dt="2022-05-05T17:22:22.402" v="148" actId="26606"/>
          <ac:spMkLst>
            <pc:docMk/>
            <pc:sldMk cId="1747781444" sldId="272"/>
            <ac:spMk id="26" creationId="{955A2079-FA98-4876-80F0-72364A7D2EA4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7" creationId="{6C4028FD-8BAA-4A19-BFDE-594D991B7552}"/>
          </ac:spMkLst>
        </pc:spChg>
        <pc:graphicFrameChg chg="mod modGraphic">
          <ac:chgData name="왕 인성" userId="d901eba75bee7b31" providerId="LiveId" clId="{181C0BD6-603D-45F9-88DF-ACEA783FCCA7}" dt="2022-05-05T17:41:31.492" v="53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712573061" sldId="273"/>
        </pc:sldMkLst>
        <pc:spChg chg="mod">
          <ac:chgData name="왕 인성" userId="d901eba75bee7b31" providerId="LiveId" clId="{181C0BD6-603D-45F9-88DF-ACEA783FCCA7}" dt="2022-05-06T01:26:34.600" v="1172" actId="403"/>
          <ac:spMkLst>
            <pc:docMk/>
            <pc:sldMk cId="712573061" sldId="273"/>
            <ac:spMk id="2" creationId="{2C5A2336-62B8-3DEF-B629-9DC117473327}"/>
          </ac:spMkLst>
        </pc:spChg>
        <pc:graphicFrameChg chg="mod">
          <ac:chgData name="왕 인성" userId="d901eba75bee7b31" providerId="LiveId" clId="{181C0BD6-603D-45F9-88DF-ACEA783FCCA7}" dt="2022-05-05T17:24:46.630" v="217" actId="113"/>
          <ac:graphicFrameMkLst>
            <pc:docMk/>
            <pc:sldMk cId="712573061" sldId="273"/>
            <ac:graphicFrameMk id="8202" creationId="{E01439A4-2FBF-C276-7ACE-023AF075732A}"/>
          </ac:graphicFrameMkLst>
        </pc:graphicFrame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685360156" sldId="276"/>
        </pc:sldMkLst>
        <pc:spChg chg="mod">
          <ac:chgData name="왕 인성" userId="d901eba75bee7b31" providerId="LiveId" clId="{181C0BD6-603D-45F9-88DF-ACEA783FCCA7}" dt="2022-05-05T17:39:03.862" v="505"/>
          <ac:spMkLst>
            <pc:docMk/>
            <pc:sldMk cId="685360156" sldId="276"/>
            <ac:spMk id="2" creationId="{2DCD9FF2-15FB-1F2B-C94B-246E8F26FCBB}"/>
          </ac:spMkLst>
        </pc:spChg>
      </pc:sldChg>
      <pc:sldChg chg="modSp mod setBg">
        <pc:chgData name="왕 인성" userId="d901eba75bee7b31" providerId="LiveId" clId="{181C0BD6-603D-45F9-88DF-ACEA783FCCA7}" dt="2022-05-06T06:40:35.817" v="2092" actId="14100"/>
        <pc:sldMkLst>
          <pc:docMk/>
          <pc:sldMk cId="2141006269" sldId="277"/>
        </pc:sldMkLst>
        <pc:spChg chg="mod">
          <ac:chgData name="왕 인성" userId="d901eba75bee7b31" providerId="LiveId" clId="{181C0BD6-603D-45F9-88DF-ACEA783FCCA7}" dt="2022-05-05T17:21:48.115" v="132" actId="113"/>
          <ac:spMkLst>
            <pc:docMk/>
            <pc:sldMk cId="2141006269" sldId="277"/>
            <ac:spMk id="2" creationId="{0F6D439A-54CE-D2F0-4936-66D9133BC506}"/>
          </ac:spMkLst>
        </pc:spChg>
        <pc:spChg chg="mod">
          <ac:chgData name="왕 인성" userId="d901eba75bee7b31" providerId="LiveId" clId="{181C0BD6-603D-45F9-88DF-ACEA783FCCA7}" dt="2022-05-05T17:21:50.303" v="133" actId="113"/>
          <ac:spMkLst>
            <pc:docMk/>
            <pc:sldMk cId="2141006269" sldId="277"/>
            <ac:spMk id="13318" creationId="{1DD0761F-ACD7-FD53-4E65-54F656392D28}"/>
          </ac:spMkLst>
        </pc:spChg>
        <pc:picChg chg="mod">
          <ac:chgData name="왕 인성" userId="d901eba75bee7b31" providerId="LiveId" clId="{181C0BD6-603D-45F9-88DF-ACEA783FCCA7}" dt="2022-05-06T06:40:35.817" v="2092" actId="14100"/>
          <ac:picMkLst>
            <pc:docMk/>
            <pc:sldMk cId="2141006269" sldId="277"/>
            <ac:picMk id="13316" creationId="{48274F78-02BD-8CD4-16F6-6C8E02D83AE2}"/>
          </ac:picMkLst>
        </pc:picChg>
      </pc:sldChg>
      <pc:sldChg chg="modSp del mod setBg">
        <pc:chgData name="왕 인성" userId="d901eba75bee7b31" providerId="LiveId" clId="{181C0BD6-603D-45F9-88DF-ACEA783FCCA7}" dt="2022-05-06T06:33:20.029" v="1338" actId="47"/>
        <pc:sldMkLst>
          <pc:docMk/>
          <pc:sldMk cId="2800736725" sldId="278"/>
        </pc:sldMkLst>
        <pc:spChg chg="mod">
          <ac:chgData name="왕 인성" userId="d901eba75bee7b31" providerId="LiveId" clId="{181C0BD6-603D-45F9-88DF-ACEA783FCCA7}" dt="2022-05-05T17:20:39.818" v="120" actId="113"/>
          <ac:spMkLst>
            <pc:docMk/>
            <pc:sldMk cId="2800736725" sldId="278"/>
            <ac:spMk id="2" creationId="{9D3D1A47-0F49-B6F1-25DE-110CFB7E3CA5}"/>
          </ac:spMkLst>
        </pc:spChg>
      </pc:sldChg>
      <pc:sldChg chg="addSp delSp modSp mod setBg">
        <pc:chgData name="왕 인성" userId="d901eba75bee7b31" providerId="LiveId" clId="{181C0BD6-603D-45F9-88DF-ACEA783FCCA7}" dt="2022-05-06T06:33:14.686" v="1337" actId="478"/>
        <pc:sldMkLst>
          <pc:docMk/>
          <pc:sldMk cId="106001751" sldId="279"/>
        </pc:sldMkLst>
        <pc:spChg chg="mod">
          <ac:chgData name="왕 인성" userId="d901eba75bee7b31" providerId="LiveId" clId="{181C0BD6-603D-45F9-88DF-ACEA783FCCA7}" dt="2022-05-05T17:20:37.368" v="119" actId="113"/>
          <ac:spMkLst>
            <pc:docMk/>
            <pc:sldMk cId="106001751" sldId="279"/>
            <ac:spMk id="2" creationId="{0B249D1F-AFA4-A69A-B1BB-6272055938F8}"/>
          </ac:spMkLst>
        </pc:spChg>
        <pc:spChg chg="add del mod">
          <ac:chgData name="왕 인성" userId="d901eba75bee7b31" providerId="LiveId" clId="{181C0BD6-603D-45F9-88DF-ACEA783FCCA7}" dt="2022-05-06T06:33:14.686" v="1337" actId="478"/>
          <ac:spMkLst>
            <pc:docMk/>
            <pc:sldMk cId="106001751" sldId="279"/>
            <ac:spMk id="3" creationId="{681C1F92-3252-78BB-DA77-81E472B4EC5E}"/>
          </ac:spMkLst>
        </pc:spChg>
        <pc:picChg chg="add mod">
          <ac:chgData name="왕 인성" userId="d901eba75bee7b31" providerId="LiveId" clId="{181C0BD6-603D-45F9-88DF-ACEA783FCCA7}" dt="2022-05-06T06:33:12.186" v="1336"/>
          <ac:picMkLst>
            <pc:docMk/>
            <pc:sldMk cId="106001751" sldId="279"/>
            <ac:picMk id="7" creationId="{A7531144-3BB1-AD02-6439-E308521C58C3}"/>
          </ac:picMkLst>
        </pc:picChg>
        <pc:picChg chg="del">
          <ac:chgData name="왕 인성" userId="d901eba75bee7b31" providerId="LiveId" clId="{181C0BD6-603D-45F9-88DF-ACEA783FCCA7}" dt="2022-05-06T06:33:11.923" v="1335" actId="478"/>
          <ac:picMkLst>
            <pc:docMk/>
            <pc:sldMk cId="106001751" sldId="279"/>
            <ac:picMk id="14338" creationId="{5EDF07BE-16BB-DA5C-6EBE-91382BEF5924}"/>
          </ac:picMkLst>
        </pc:picChg>
      </pc:sldChg>
      <pc:sldChg chg="addSp delSp modSp del mod setBg">
        <pc:chgData name="왕 인성" userId="d901eba75bee7b31" providerId="LiveId" clId="{181C0BD6-603D-45F9-88DF-ACEA783FCCA7}" dt="2022-05-06T06:30:08.821" v="1317" actId="47"/>
        <pc:sldMkLst>
          <pc:docMk/>
          <pc:sldMk cId="381216406" sldId="280"/>
        </pc:sldMkLst>
        <pc:spChg chg="mod">
          <ac:chgData name="왕 인성" userId="d901eba75bee7b31" providerId="LiveId" clId="{181C0BD6-603D-45F9-88DF-ACEA783FCCA7}" dt="2022-05-06T01:14:46.872" v="784" actId="20577"/>
          <ac:spMkLst>
            <pc:docMk/>
            <pc:sldMk cId="381216406" sldId="280"/>
            <ac:spMk id="3" creationId="{FEFBB37F-B5DD-51F6-FE21-03C486A87611}"/>
          </ac:spMkLst>
        </pc:spChg>
        <pc:picChg chg="add mod">
          <ac:chgData name="왕 인성" userId="d901eba75bee7b31" providerId="LiveId" clId="{181C0BD6-603D-45F9-88DF-ACEA783FCCA7}" dt="2022-05-06T06:23:55.253" v="1256" actId="1076"/>
          <ac:picMkLst>
            <pc:docMk/>
            <pc:sldMk cId="381216406" sldId="280"/>
            <ac:picMk id="4" creationId="{98E79547-63E0-EE5C-00D9-8D657857C892}"/>
          </ac:picMkLst>
        </pc:picChg>
        <pc:picChg chg="add mod">
          <ac:chgData name="왕 인성" userId="d901eba75bee7b31" providerId="LiveId" clId="{181C0BD6-603D-45F9-88DF-ACEA783FCCA7}" dt="2022-05-06T06:25:36.284" v="1260" actId="14100"/>
          <ac:picMkLst>
            <pc:docMk/>
            <pc:sldMk cId="381216406" sldId="280"/>
            <ac:picMk id="6" creationId="{E0EAC6FD-9CF1-8F0B-EF75-A696967DC72B}"/>
          </ac:picMkLst>
        </pc:picChg>
        <pc:picChg chg="del mod">
          <ac:chgData name="왕 인성" userId="d901eba75bee7b31" providerId="LiveId" clId="{181C0BD6-603D-45F9-88DF-ACEA783FCCA7}" dt="2022-05-06T06:21:57.938" v="1253" actId="478"/>
          <ac:picMkLst>
            <pc:docMk/>
            <pc:sldMk cId="381216406" sldId="280"/>
            <ac:picMk id="7" creationId="{62D89833-223C-3EC1-6165-46E43D43FB43}"/>
          </ac:picMkLst>
        </pc:picChg>
        <pc:picChg chg="del mod">
          <ac:chgData name="왕 인성" userId="d901eba75bee7b31" providerId="LiveId" clId="{181C0BD6-603D-45F9-88DF-ACEA783FCCA7}" dt="2022-05-06T06:21:57.526" v="1252" actId="478"/>
          <ac:picMkLst>
            <pc:docMk/>
            <pc:sldMk cId="381216406" sldId="280"/>
            <ac:picMk id="11" creationId="{8E4A748B-6FD4-46A4-92FF-B5A9598B9FB6}"/>
          </ac:picMkLst>
        </pc:picChg>
      </pc:sldChg>
      <pc:sldChg chg="modSp mod setBg">
        <pc:chgData name="왕 인성" userId="d901eba75bee7b31" providerId="LiveId" clId="{181C0BD6-603D-45F9-88DF-ACEA783FCCA7}" dt="2022-05-06T01:26:46.445" v="1177"/>
        <pc:sldMkLst>
          <pc:docMk/>
          <pc:sldMk cId="3315107650" sldId="281"/>
        </pc:sldMkLst>
        <pc:spChg chg="mod">
          <ac:chgData name="왕 인성" userId="d901eba75bee7b31" providerId="LiveId" clId="{181C0BD6-603D-45F9-88DF-ACEA783FCCA7}" dt="2022-05-05T17:24:23.995" v="205" actId="113"/>
          <ac:spMkLst>
            <pc:docMk/>
            <pc:sldMk cId="3315107650" sldId="281"/>
            <ac:spMk id="2" creationId="{871BC996-922E-8506-772C-A181487D14E2}"/>
          </ac:spMkLst>
        </pc:spChg>
        <pc:spChg chg="mod">
          <ac:chgData name="왕 인성" userId="d901eba75bee7b31" providerId="LiveId" clId="{181C0BD6-603D-45F9-88DF-ACEA783FCCA7}" dt="2022-05-05T17:42:42.168" v="539" actId="14100"/>
          <ac:spMkLst>
            <pc:docMk/>
            <pc:sldMk cId="3315107650" sldId="281"/>
            <ac:spMk id="3" creationId="{D3B777D0-ECB4-0CD2-227E-7CA256C52204}"/>
          </ac:spMkLst>
        </pc:spChg>
      </pc:sldChg>
      <pc:sldChg chg="modSp mod setBg">
        <pc:chgData name="왕 인성" userId="d901eba75bee7b31" providerId="LiveId" clId="{181C0BD6-603D-45F9-88DF-ACEA783FCCA7}" dt="2022-05-06T06:43:41.115" v="2110"/>
        <pc:sldMkLst>
          <pc:docMk/>
          <pc:sldMk cId="3015060866" sldId="283"/>
        </pc:sldMkLst>
        <pc:spChg chg="mod">
          <ac:chgData name="왕 인성" userId="d901eba75bee7b31" providerId="LiveId" clId="{181C0BD6-603D-45F9-88DF-ACEA783FCCA7}" dt="2022-05-05T17:24:38.044" v="211" actId="113"/>
          <ac:spMkLst>
            <pc:docMk/>
            <pc:sldMk cId="3015060866" sldId="283"/>
            <ac:spMk id="2" creationId="{58C36BAB-F240-A03A-0B04-02ACFCA0C938}"/>
          </ac:spMkLst>
        </pc:sp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1549252389" sldId="284"/>
        </pc:sldMkLst>
        <pc:spChg chg="mod">
          <ac:chgData name="왕 인성" userId="d901eba75bee7b31" providerId="LiveId" clId="{181C0BD6-603D-45F9-88DF-ACEA783FCCA7}" dt="2022-05-05T17:24:33.296" v="209" actId="113"/>
          <ac:spMkLst>
            <pc:docMk/>
            <pc:sldMk cId="1549252389" sldId="284"/>
            <ac:spMk id="2" creationId="{BD6292F5-D75E-B796-AEF8-7FD8BBAFFD88}"/>
          </ac:spMkLst>
        </pc:spChg>
        <pc:spChg chg="mod">
          <ac:chgData name="왕 인성" userId="d901eba75bee7b31" providerId="LiveId" clId="{181C0BD6-603D-45F9-88DF-ACEA783FCCA7}" dt="2022-05-05T17:24:33.995" v="210" actId="113"/>
          <ac:spMkLst>
            <pc:docMk/>
            <pc:sldMk cId="1549252389" sldId="284"/>
            <ac:spMk id="3080" creationId="{C39ACF26-986C-B407-E81B-84FD1E1C886A}"/>
          </ac:spMkLst>
        </pc:spChg>
      </pc:sldChg>
      <pc:sldChg chg="setBg">
        <pc:chgData name="왕 인성" userId="d901eba75bee7b31" providerId="LiveId" clId="{181C0BD6-603D-45F9-88DF-ACEA783FCCA7}" dt="2022-05-06T01:25:15.708" v="1150"/>
        <pc:sldMkLst>
          <pc:docMk/>
          <pc:sldMk cId="92840692" sldId="286"/>
        </pc:sldMkLst>
      </pc:sldChg>
      <pc:sldChg chg="modSp mod">
        <pc:chgData name="왕 인성" userId="d901eba75bee7b31" providerId="LiveId" clId="{181C0BD6-603D-45F9-88DF-ACEA783FCCA7}" dt="2022-05-05T17:28:55.856" v="338" actId="113"/>
        <pc:sldMkLst>
          <pc:docMk/>
          <pc:sldMk cId="1117081777" sldId="287"/>
        </pc:sldMkLst>
        <pc:spChg chg="mod">
          <ac:chgData name="왕 인성" userId="d901eba75bee7b31" providerId="LiveId" clId="{181C0BD6-603D-45F9-88DF-ACEA783FCCA7}" dt="2022-05-05T17:28:55.856" v="338" actId="113"/>
          <ac:spMkLst>
            <pc:docMk/>
            <pc:sldMk cId="1117081777" sldId="287"/>
            <ac:spMk id="2" creationId="{E63C17BE-2CC1-D907-471F-3E9786215E9E}"/>
          </ac:spMkLst>
        </pc:spChg>
      </pc:sldChg>
      <pc:sldChg chg="addSp modSp mod setBg modAnim">
        <pc:chgData name="왕 인성" userId="d901eba75bee7b31" providerId="LiveId" clId="{181C0BD6-603D-45F9-88DF-ACEA783FCCA7}" dt="2022-05-06T02:11:21.476" v="1244" actId="20577"/>
        <pc:sldMkLst>
          <pc:docMk/>
          <pc:sldMk cId="3502964451" sldId="288"/>
        </pc:sldMkLst>
        <pc:spChg chg="add mod">
          <ac:chgData name="왕 인성" userId="d901eba75bee7b31" providerId="LiveId" clId="{181C0BD6-603D-45F9-88DF-ACEA783FCCA7}" dt="2022-05-06T01:16:06.670" v="799"/>
          <ac:spMkLst>
            <pc:docMk/>
            <pc:sldMk cId="3502964451" sldId="288"/>
            <ac:spMk id="6" creationId="{49550C72-A566-472E-CBEF-542C0D411231}"/>
          </ac:spMkLst>
        </pc:spChg>
        <pc:spChg chg="mod">
          <ac:chgData name="왕 인성" userId="d901eba75bee7b31" providerId="LiveId" clId="{181C0BD6-603D-45F9-88DF-ACEA783FCCA7}" dt="2022-05-06T02:11:21.476" v="1244" actId="20577"/>
          <ac:spMkLst>
            <pc:docMk/>
            <pc:sldMk cId="3502964451" sldId="288"/>
            <ac:spMk id="49" creationId="{6205D0C8-96FE-4085-1F87-D4ACB5DBDFF9}"/>
          </ac:spMkLst>
        </pc:spChg>
      </pc:sldChg>
      <pc:sldChg chg="addSp modSp new del mod">
        <pc:chgData name="왕 인성" userId="d901eba75bee7b31" providerId="LiveId" clId="{181C0BD6-603D-45F9-88DF-ACEA783FCCA7}" dt="2022-05-05T17:56:18.589" v="685" actId="47"/>
        <pc:sldMkLst>
          <pc:docMk/>
          <pc:sldMk cId="3618514434" sldId="289"/>
        </pc:sldMkLst>
        <pc:spChg chg="mod">
          <ac:chgData name="왕 인성" userId="d901eba75bee7b31" providerId="LiveId" clId="{181C0BD6-603D-45F9-88DF-ACEA783FCCA7}" dt="2022-05-05T17:51:32.404" v="586" actId="5793"/>
          <ac:spMkLst>
            <pc:docMk/>
            <pc:sldMk cId="3618514434" sldId="289"/>
            <ac:spMk id="3" creationId="{66E2F08C-9066-B372-BDA0-6EA8C7E44834}"/>
          </ac:spMkLst>
        </pc:spChg>
        <pc:picChg chg="add mod">
          <ac:chgData name="왕 인성" userId="d901eba75bee7b31" providerId="LiveId" clId="{181C0BD6-603D-45F9-88DF-ACEA783FCCA7}" dt="2022-05-05T17:51:12.484" v="555" actId="1076"/>
          <ac:picMkLst>
            <pc:docMk/>
            <pc:sldMk cId="3618514434" sldId="289"/>
            <ac:picMk id="5" creationId="{F1BB2A5A-9403-3B64-6F2A-0C828FDF7D62}"/>
          </ac:picMkLst>
        </pc:picChg>
      </pc:sldChg>
      <pc:sldChg chg="addSp delSp modSp add mod setBg modAnim delDesignElem">
        <pc:chgData name="왕 인성" userId="d901eba75bee7b31" providerId="LiveId" clId="{181C0BD6-603D-45F9-88DF-ACEA783FCCA7}" dt="2022-05-06T06:48:05.130" v="2246" actId="20577"/>
        <pc:sldMkLst>
          <pc:docMk/>
          <pc:sldMk cId="3632850257" sldId="290"/>
        </pc:sldMkLst>
        <pc:spChg chg="mod">
          <ac:chgData name="왕 인성" userId="d901eba75bee7b31" providerId="LiveId" clId="{181C0BD6-603D-45F9-88DF-ACEA783FCCA7}" dt="2022-05-06T01:16:17.469" v="818"/>
          <ac:spMkLst>
            <pc:docMk/>
            <pc:sldMk cId="3632850257" sldId="290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6T06:48:05.130" v="2246" actId="20577"/>
          <ac:spMkLst>
            <pc:docMk/>
            <pc:sldMk cId="3632850257" sldId="290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2" creationId="{2B97F24A-32CE-4C1C-A50D-3016B394DCFB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4" creationId="{CD8B4F24-440B-49E9-B85D-733523DC064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1" creationId="{2B97F24A-32CE-4C1C-A50D-3016B394DCF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3" creationId="{6357EC4F-235E-4222-A36F-C7878ACE37F2}"/>
          </ac:spMkLst>
        </pc:spChg>
        <pc:picChg chg="del">
          <ac:chgData name="왕 인성" userId="d901eba75bee7b31" providerId="LiveId" clId="{181C0BD6-603D-45F9-88DF-ACEA783FCCA7}" dt="2022-05-05T17:52:15.451" v="589" actId="478"/>
          <ac:picMkLst>
            <pc:docMk/>
            <pc:sldMk cId="3632850257" sldId="290"/>
            <ac:picMk id="5" creationId="{2BDE1EE8-D919-22E0-371B-A54FD97A8592}"/>
          </ac:picMkLst>
        </pc:picChg>
        <pc:picChg chg="add mod">
          <ac:chgData name="왕 인성" userId="d901eba75bee7b31" providerId="LiveId" clId="{181C0BD6-603D-45F9-88DF-ACEA783FCCA7}" dt="2022-05-05T17:52:26.666" v="593" actId="27614"/>
          <ac:picMkLst>
            <pc:docMk/>
            <pc:sldMk cId="3632850257" sldId="290"/>
            <ac:picMk id="7" creationId="{1C96A9AC-AB60-0CE5-D986-6EC9C869BF16}"/>
          </ac:picMkLst>
        </pc:picChg>
      </pc:sldChg>
      <pc:sldChg chg="new del">
        <pc:chgData name="왕 인성" userId="d901eba75bee7b31" providerId="LiveId" clId="{181C0BD6-603D-45F9-88DF-ACEA783FCCA7}" dt="2022-05-06T01:17:45.475" v="966" actId="47"/>
        <pc:sldMkLst>
          <pc:docMk/>
          <pc:sldMk cId="2007360637" sldId="291"/>
        </pc:sldMkLst>
      </pc:sldChg>
      <pc:sldChg chg="addSp delSp modSp add mod setBg delDesignElem">
        <pc:chgData name="왕 인성" userId="d901eba75bee7b31" providerId="LiveId" clId="{181C0BD6-603D-45F9-88DF-ACEA783FCCA7}" dt="2022-05-06T06:49:25.577" v="2268" actId="20577"/>
        <pc:sldMkLst>
          <pc:docMk/>
          <pc:sldMk cId="3862861831" sldId="292"/>
        </pc:sldMkLst>
        <pc:spChg chg="mod">
          <ac:chgData name="왕 인성" userId="d901eba75bee7b31" providerId="LiveId" clId="{181C0BD6-603D-45F9-88DF-ACEA783FCCA7}" dt="2022-05-06T01:17:56.348" v="975"/>
          <ac:spMkLst>
            <pc:docMk/>
            <pc:sldMk cId="3862861831" sldId="292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6T06:49:25.577" v="2268" actId="20577"/>
          <ac:spMkLst>
            <pc:docMk/>
            <pc:sldMk cId="3862861831" sldId="292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6T01:18:25.931" v="981" actId="26606"/>
          <ac:spMkLst>
            <pc:docMk/>
            <pc:sldMk cId="3862861831" sldId="292"/>
            <ac:spMk id="8" creationId="{CD8B4F24-440B-49E9-B85D-733523DC064B}"/>
          </ac:spMkLst>
        </pc:spChg>
        <pc:spChg chg="add">
          <ac:chgData name="왕 인성" userId="d901eba75bee7b31" providerId="LiveId" clId="{181C0BD6-603D-45F9-88DF-ACEA783FCCA7}" dt="2022-05-06T01:18:25.931" v="981" actId="26606"/>
          <ac:spMkLst>
            <pc:docMk/>
            <pc:sldMk cId="3862861831" sldId="292"/>
            <ac:spMk id="10" creationId="{2B97F24A-32CE-4C1C-A50D-3016B394DCFB}"/>
          </ac:spMkLst>
        </pc:spChg>
        <pc:spChg chg="del">
          <ac:chgData name="왕 인성" userId="d901eba75bee7b31" providerId="LiveId" clId="{181C0BD6-603D-45F9-88DF-ACEA783FCCA7}" dt="2022-05-06T01:17:43.464" v="965"/>
          <ac:spMkLst>
            <pc:docMk/>
            <pc:sldMk cId="3862861831" sldId="292"/>
            <ac:spMk id="12" creationId="{2B97F24A-32CE-4C1C-A50D-3016B394DCFB}"/>
          </ac:spMkLst>
        </pc:spChg>
        <pc:spChg chg="del">
          <ac:chgData name="왕 인성" userId="d901eba75bee7b31" providerId="LiveId" clId="{181C0BD6-603D-45F9-88DF-ACEA783FCCA7}" dt="2022-05-06T01:17:43.464" v="965"/>
          <ac:spMkLst>
            <pc:docMk/>
            <pc:sldMk cId="3862861831" sldId="292"/>
            <ac:spMk id="14" creationId="{CD8B4F24-440B-49E9-B85D-733523DC064B}"/>
          </ac:spMkLst>
        </pc:spChg>
        <pc:picChg chg="add mod">
          <ac:chgData name="왕 인성" userId="d901eba75bee7b31" providerId="LiveId" clId="{181C0BD6-603D-45F9-88DF-ACEA783FCCA7}" dt="2022-05-06T01:18:25.931" v="981" actId="26606"/>
          <ac:picMkLst>
            <pc:docMk/>
            <pc:sldMk cId="3862861831" sldId="292"/>
            <ac:picMk id="5" creationId="{54372830-E1B2-86AA-539D-B663032A6851}"/>
          </ac:picMkLst>
        </pc:picChg>
        <pc:picChg chg="del">
          <ac:chgData name="왕 인성" userId="d901eba75bee7b31" providerId="LiveId" clId="{181C0BD6-603D-45F9-88DF-ACEA783FCCA7}" dt="2022-05-06T01:18:14.192" v="976" actId="478"/>
          <ac:picMkLst>
            <pc:docMk/>
            <pc:sldMk cId="3862861831" sldId="292"/>
            <ac:picMk id="7" creationId="{1C96A9AC-AB60-0CE5-D986-6EC9C869BF16}"/>
          </ac:picMkLst>
        </pc:picChg>
      </pc:sldChg>
      <pc:sldChg chg="addSp delSp modSp add mod setBg delDesignElem">
        <pc:chgData name="왕 인성" userId="d901eba75bee7b31" providerId="LiveId" clId="{181C0BD6-603D-45F9-88DF-ACEA783FCCA7}" dt="2022-05-06T06:31:22.834" v="1332" actId="14100"/>
        <pc:sldMkLst>
          <pc:docMk/>
          <pc:sldMk cId="2916218817" sldId="293"/>
        </pc:sldMkLst>
        <pc:spChg chg="mod">
          <ac:chgData name="왕 인성" userId="d901eba75bee7b31" providerId="LiveId" clId="{181C0BD6-603D-45F9-88DF-ACEA783FCCA7}" dt="2022-05-06T06:27:59.932" v="1301" actId="26606"/>
          <ac:spMkLst>
            <pc:docMk/>
            <pc:sldMk cId="2916218817" sldId="293"/>
            <ac:spMk id="2" creationId="{7E35B443-2897-8ABE-66CB-03F61AF178F5}"/>
          </ac:spMkLst>
        </pc:spChg>
        <pc:spChg chg="mod">
          <ac:chgData name="왕 인성" userId="d901eba75bee7b31" providerId="LiveId" clId="{181C0BD6-603D-45F9-88DF-ACEA783FCCA7}" dt="2022-05-06T06:29:28.970" v="1316" actId="14100"/>
          <ac:spMkLst>
            <pc:docMk/>
            <pc:sldMk cId="2916218817" sldId="293"/>
            <ac:spMk id="3" creationId="{40CDBBB5-E672-71FE-B3D6-968D3BD3CEE5}"/>
          </ac:spMkLst>
        </pc:spChg>
        <pc:spChg chg="add">
          <ac:chgData name="왕 인성" userId="d901eba75bee7b31" providerId="LiveId" clId="{181C0BD6-603D-45F9-88DF-ACEA783FCCA7}" dt="2022-05-06T06:27:59.932" v="1301" actId="26606"/>
          <ac:spMkLst>
            <pc:docMk/>
            <pc:sldMk cId="2916218817" sldId="293"/>
            <ac:spMk id="13" creationId="{352BEC0E-22F8-46D0-9632-375DB541B06C}"/>
          </ac:spMkLst>
        </pc:spChg>
        <pc:spChg chg="add">
          <ac:chgData name="왕 인성" userId="d901eba75bee7b31" providerId="LiveId" clId="{181C0BD6-603D-45F9-88DF-ACEA783FCCA7}" dt="2022-05-06T06:27:59.932" v="1301" actId="26606"/>
          <ac:spMkLst>
            <pc:docMk/>
            <pc:sldMk cId="2916218817" sldId="293"/>
            <ac:spMk id="15" creationId="{3FCFB1DE-0B7E-48CC-BA90-B2AB0889F9D6}"/>
          </ac:spMkLst>
        </pc:spChg>
        <pc:spChg chg="del">
          <ac:chgData name="왕 인성" userId="d901eba75bee7b31" providerId="LiveId" clId="{181C0BD6-603D-45F9-88DF-ACEA783FCCA7}" dt="2022-05-06T06:26:59.862" v="1262"/>
          <ac:spMkLst>
            <pc:docMk/>
            <pc:sldMk cId="2916218817" sldId="293"/>
            <ac:spMk id="135" creationId="{743AA782-23D1-4521-8CAD-47662984AA08}"/>
          </ac:spMkLst>
        </pc:spChg>
        <pc:spChg chg="del">
          <ac:chgData name="왕 인성" userId="d901eba75bee7b31" providerId="LiveId" clId="{181C0BD6-603D-45F9-88DF-ACEA783FCCA7}" dt="2022-05-06T06:26:59.862" v="1262"/>
          <ac:spMkLst>
            <pc:docMk/>
            <pc:sldMk cId="2916218817" sldId="293"/>
            <ac:spMk id="137" creationId="{650D18FE-0824-4A46-B22C-A86B52E5780A}"/>
          </ac:spMkLst>
        </pc:spChg>
        <pc:picChg chg="add mod">
          <ac:chgData name="왕 인성" userId="d901eba75bee7b31" providerId="LiveId" clId="{181C0BD6-603D-45F9-88DF-ACEA783FCCA7}" dt="2022-05-06T06:31:18.173" v="1331" actId="1076"/>
          <ac:picMkLst>
            <pc:docMk/>
            <pc:sldMk cId="2916218817" sldId="293"/>
            <ac:picMk id="5" creationId="{55C7CAF3-E752-CA49-6909-E7990BFBF274}"/>
          </ac:picMkLst>
        </pc:picChg>
        <pc:picChg chg="add del mod">
          <ac:chgData name="왕 인성" userId="d901eba75bee7b31" providerId="LiveId" clId="{181C0BD6-603D-45F9-88DF-ACEA783FCCA7}" dt="2022-05-06T06:30:15.291" v="1318" actId="478"/>
          <ac:picMkLst>
            <pc:docMk/>
            <pc:sldMk cId="2916218817" sldId="293"/>
            <ac:picMk id="7" creationId="{40C10F26-413F-E241-1EC6-E5C1C8D509FF}"/>
          </ac:picMkLst>
        </pc:picChg>
        <pc:picChg chg="add del mod">
          <ac:chgData name="왕 인성" userId="d901eba75bee7b31" providerId="LiveId" clId="{181C0BD6-603D-45F9-88DF-ACEA783FCCA7}" dt="2022-05-06T06:30:15.573" v="1319" actId="478"/>
          <ac:picMkLst>
            <pc:docMk/>
            <pc:sldMk cId="2916218817" sldId="293"/>
            <ac:picMk id="8" creationId="{05822E8C-5D2E-2C17-977A-CCE5D1AADE38}"/>
          </ac:picMkLst>
        </pc:picChg>
        <pc:picChg chg="add mod">
          <ac:chgData name="왕 인성" userId="d901eba75bee7b31" providerId="LiveId" clId="{181C0BD6-603D-45F9-88DF-ACEA783FCCA7}" dt="2022-05-06T06:31:22.834" v="1332" actId="14100"/>
          <ac:picMkLst>
            <pc:docMk/>
            <pc:sldMk cId="2916218817" sldId="293"/>
            <ac:picMk id="9" creationId="{E4483795-31EC-D712-12EB-D8874C9E5392}"/>
          </ac:picMkLst>
        </pc:picChg>
        <pc:picChg chg="del mod">
          <ac:chgData name="왕 인성" userId="d901eba75bee7b31" providerId="LiveId" clId="{181C0BD6-603D-45F9-88DF-ACEA783FCCA7}" dt="2022-05-06T06:27:04.299" v="1264" actId="478"/>
          <ac:picMkLst>
            <pc:docMk/>
            <pc:sldMk cId="2916218817" sldId="293"/>
            <ac:picMk id="5122" creationId="{C21ED9DA-8AD7-DB41-AA46-33B9F0260A7D}"/>
          </ac:picMkLst>
        </pc:picChg>
      </pc:sldChg>
      <pc:sldChg chg="addSp modSp new mod setBg">
        <pc:chgData name="왕 인성" userId="d901eba75bee7b31" providerId="LiveId" clId="{181C0BD6-603D-45F9-88DF-ACEA783FCCA7}" dt="2022-05-06T06:41:19.671" v="2093" actId="20577"/>
        <pc:sldMkLst>
          <pc:docMk/>
          <pc:sldMk cId="3767113347" sldId="294"/>
        </pc:sldMkLst>
        <pc:spChg chg="mod">
          <ac:chgData name="왕 인성" userId="d901eba75bee7b31" providerId="LiveId" clId="{181C0BD6-603D-45F9-88DF-ACEA783FCCA7}" dt="2022-05-06T06:38:37.479" v="2085" actId="113"/>
          <ac:spMkLst>
            <pc:docMk/>
            <pc:sldMk cId="3767113347" sldId="294"/>
            <ac:spMk id="2" creationId="{9B9E0ACE-BC83-40C0-324C-3EA15918FDF0}"/>
          </ac:spMkLst>
        </pc:spChg>
        <pc:spChg chg="mod">
          <ac:chgData name="왕 인성" userId="d901eba75bee7b31" providerId="LiveId" clId="{181C0BD6-603D-45F9-88DF-ACEA783FCCA7}" dt="2022-05-06T06:41:19.671" v="2093" actId="20577"/>
          <ac:spMkLst>
            <pc:docMk/>
            <pc:sldMk cId="3767113347" sldId="294"/>
            <ac:spMk id="3" creationId="{10136D07-97A1-2384-F852-13FBAC06592D}"/>
          </ac:spMkLst>
        </pc:spChg>
        <pc:spChg chg="add">
          <ac:chgData name="왕 인성" userId="d901eba75bee7b31" providerId="LiveId" clId="{181C0BD6-603D-45F9-88DF-ACEA783FCCA7}" dt="2022-05-06T06:38:17.105" v="2080" actId="26606"/>
          <ac:spMkLst>
            <pc:docMk/>
            <pc:sldMk cId="3767113347" sldId="294"/>
            <ac:spMk id="71" creationId="{2B97F24A-32CE-4C1C-A50D-3016B394DCFB}"/>
          </ac:spMkLst>
        </pc:spChg>
        <pc:spChg chg="add">
          <ac:chgData name="왕 인성" userId="d901eba75bee7b31" providerId="LiveId" clId="{181C0BD6-603D-45F9-88DF-ACEA783FCCA7}" dt="2022-05-06T06:38:17.105" v="2080" actId="26606"/>
          <ac:spMkLst>
            <pc:docMk/>
            <pc:sldMk cId="3767113347" sldId="294"/>
            <ac:spMk id="73" creationId="{CD8B4F24-440B-49E9-B85D-733523DC064B}"/>
          </ac:spMkLst>
        </pc:spChg>
        <pc:picChg chg="add mod">
          <ac:chgData name="왕 인성" userId="d901eba75bee7b31" providerId="LiveId" clId="{181C0BD6-603D-45F9-88DF-ACEA783FCCA7}" dt="2022-05-06T06:38:17.105" v="2080" actId="26606"/>
          <ac:picMkLst>
            <pc:docMk/>
            <pc:sldMk cId="3767113347" sldId="294"/>
            <ac:picMk id="1026" creationId="{24E8F45E-DECB-CAB3-C076-8CE1B5848AFD}"/>
          </ac:picMkLst>
        </pc:picChg>
      </pc:sldChg>
      <pc:sldChg chg="addSp delSp modSp new mod setBg">
        <pc:chgData name="왕 인성" userId="d901eba75bee7b31" providerId="LiveId" clId="{181C0BD6-603D-45F9-88DF-ACEA783FCCA7}" dt="2022-05-06T06:43:20.999" v="2108"/>
        <pc:sldMkLst>
          <pc:docMk/>
          <pc:sldMk cId="3881715678" sldId="295"/>
        </pc:sldMkLst>
        <pc:spChg chg="del">
          <ac:chgData name="왕 인성" userId="d901eba75bee7b31" providerId="LiveId" clId="{181C0BD6-603D-45F9-88DF-ACEA783FCCA7}" dt="2022-05-06T06:42:20.471" v="2101" actId="478"/>
          <ac:spMkLst>
            <pc:docMk/>
            <pc:sldMk cId="3881715678" sldId="295"/>
            <ac:spMk id="2" creationId="{710E8CA1-2EFE-790B-5F1A-5475ED8DD57D}"/>
          </ac:spMkLst>
        </pc:spChg>
        <pc:spChg chg="del">
          <ac:chgData name="왕 인성" userId="d901eba75bee7b31" providerId="LiveId" clId="{181C0BD6-603D-45F9-88DF-ACEA783FCCA7}" dt="2022-05-06T06:42:22.217" v="2102" actId="478"/>
          <ac:spMkLst>
            <pc:docMk/>
            <pc:sldMk cId="3881715678" sldId="295"/>
            <ac:spMk id="3" creationId="{11D73F17-96C3-06D1-D750-D0B95C5DFEB0}"/>
          </ac:spMkLst>
        </pc:spChg>
        <pc:spChg chg="add mod">
          <ac:chgData name="왕 인성" userId="d901eba75bee7b31" providerId="LiveId" clId="{181C0BD6-603D-45F9-88DF-ACEA783FCCA7}" dt="2022-05-06T06:42:31.215" v="2103"/>
          <ac:spMkLst>
            <pc:docMk/>
            <pc:sldMk cId="3881715678" sldId="295"/>
            <ac:spMk id="5" creationId="{BD03D746-50CB-9B27-B38A-B5815B78C21F}"/>
          </ac:spMkLst>
        </pc:spChg>
        <pc:graphicFrameChg chg="add mod">
          <ac:chgData name="왕 인성" userId="d901eba75bee7b31" providerId="LiveId" clId="{181C0BD6-603D-45F9-88DF-ACEA783FCCA7}" dt="2022-05-06T06:42:08.175" v="2097"/>
          <ac:graphicFrameMkLst>
            <pc:docMk/>
            <pc:sldMk cId="3881715678" sldId="295"/>
            <ac:graphicFrameMk id="4" creationId="{D0511A0E-8DBE-C96B-6203-40B75139C6DA}"/>
          </ac:graphicFrameMkLst>
        </pc:graphicFrameChg>
      </pc:sldChg>
      <pc:sldChg chg="addSp delSp modSp new mod setBg">
        <pc:chgData name="왕 인성" userId="d901eba75bee7b31" providerId="LiveId" clId="{181C0BD6-603D-45F9-88DF-ACEA783FCCA7}" dt="2022-05-06T06:44:23.006" v="2118"/>
        <pc:sldMkLst>
          <pc:docMk/>
          <pc:sldMk cId="1524454892" sldId="296"/>
        </pc:sldMkLst>
        <pc:spChg chg="del">
          <ac:chgData name="왕 인성" userId="d901eba75bee7b31" providerId="LiveId" clId="{181C0BD6-603D-45F9-88DF-ACEA783FCCA7}" dt="2022-05-06T06:44:12.058" v="2114" actId="478"/>
          <ac:spMkLst>
            <pc:docMk/>
            <pc:sldMk cId="1524454892" sldId="296"/>
            <ac:spMk id="2" creationId="{65C92D67-2557-616E-5B85-C95DFB3446F0}"/>
          </ac:spMkLst>
        </pc:spChg>
        <pc:spChg chg="del">
          <ac:chgData name="왕 인성" userId="d901eba75bee7b31" providerId="LiveId" clId="{181C0BD6-603D-45F9-88DF-ACEA783FCCA7}" dt="2022-05-06T06:44:16.085" v="2115" actId="478"/>
          <ac:spMkLst>
            <pc:docMk/>
            <pc:sldMk cId="1524454892" sldId="296"/>
            <ac:spMk id="3" creationId="{277FC43A-1C0E-E46C-76FC-9EC6EED76EBA}"/>
          </ac:spMkLst>
        </pc:spChg>
        <pc:spChg chg="add mod">
          <ac:chgData name="왕 인성" userId="d901eba75bee7b31" providerId="LiveId" clId="{181C0BD6-603D-45F9-88DF-ACEA783FCCA7}" dt="2022-05-06T06:44:06.735" v="2113"/>
          <ac:spMkLst>
            <pc:docMk/>
            <pc:sldMk cId="1524454892" sldId="296"/>
            <ac:spMk id="5" creationId="{4F256F71-1F09-C4BF-42D4-0E07EDCC8708}"/>
          </ac:spMkLst>
        </pc:spChg>
        <pc:graphicFrameChg chg="add mod">
          <ac:chgData name="왕 인성" userId="d901eba75bee7b31" providerId="LiveId" clId="{181C0BD6-603D-45F9-88DF-ACEA783FCCA7}" dt="2022-05-06T06:44:01.942" v="2112"/>
          <ac:graphicFrameMkLst>
            <pc:docMk/>
            <pc:sldMk cId="1524454892" sldId="296"/>
            <ac:graphicFrameMk id="4" creationId="{CE175594-2A17-0E13-9EB7-252B3154E7FD}"/>
          </ac:graphicFrameMkLst>
        </pc:graphicFrameChg>
      </pc:sldChg>
    </pc:docChg>
  </pc:docChgLst>
  <pc:docChgLst>
    <pc:chgData name="심 상희" userId="79ba9b07f362aa92" providerId="LiveId" clId="{861EEAA3-031D-40A2-8BD7-80E2B9C65E82}"/>
    <pc:docChg chg="undo custSel addSld delSld modSld">
      <pc:chgData name="심 상희" userId="79ba9b07f362aa92" providerId="LiveId" clId="{861EEAA3-031D-40A2-8BD7-80E2B9C65E82}" dt="2022-05-05T16:17:09.900" v="3496" actId="1440"/>
      <pc:docMkLst>
        <pc:docMk/>
      </pc:docMkLst>
      <pc:sldChg chg="modSp mod">
        <pc:chgData name="심 상희" userId="79ba9b07f362aa92" providerId="LiveId" clId="{861EEAA3-031D-40A2-8BD7-80E2B9C65E82}" dt="2022-05-05T15:47:11.913" v="2899" actId="113"/>
        <pc:sldMkLst>
          <pc:docMk/>
          <pc:sldMk cId="812211212" sldId="256"/>
        </pc:sldMkLst>
        <pc:spChg chg="mod">
          <ac:chgData name="심 상희" userId="79ba9b07f362aa92" providerId="LiveId" clId="{861EEAA3-031D-40A2-8BD7-80E2B9C65E82}" dt="2022-05-05T15:47:11.913" v="2899" actId="113"/>
          <ac:spMkLst>
            <pc:docMk/>
            <pc:sldMk cId="812211212" sldId="256"/>
            <ac:spMk id="2" creationId="{2405093C-CB8D-286D-98FF-BE9B79A0A3A3}"/>
          </ac:spMkLst>
        </pc:spChg>
        <pc:spChg chg="mod">
          <ac:chgData name="심 상희" userId="79ba9b07f362aa92" providerId="LiveId" clId="{861EEAA3-031D-40A2-8BD7-80E2B9C65E82}" dt="2022-05-05T15:46:49.509" v="2898" actId="27636"/>
          <ac:spMkLst>
            <pc:docMk/>
            <pc:sldMk cId="812211212" sldId="256"/>
            <ac:spMk id="3" creationId="{CAE3D173-2A01-8396-CCC7-E5A786265657}"/>
          </ac:spMkLst>
        </pc:spChg>
      </pc:sldChg>
      <pc:sldChg chg="addSp delSp modSp mod setBg">
        <pc:chgData name="심 상희" userId="79ba9b07f362aa92" providerId="LiveId" clId="{861EEAA3-031D-40A2-8BD7-80E2B9C65E82}" dt="2022-05-05T14:46:12.975" v="1241" actId="20577"/>
        <pc:sldMkLst>
          <pc:docMk/>
          <pc:sldMk cId="4032267391" sldId="263"/>
        </pc:sldMkLst>
        <pc:spChg chg="mo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" creationId="{3A760E4F-E6D1-8FDD-B542-161B3AEBB298}"/>
          </ac:spMkLst>
        </pc:spChg>
        <pc:spChg chg="add del mod">
          <ac:chgData name="심 상희" userId="79ba9b07f362aa92" providerId="LiveId" clId="{861EEAA3-031D-40A2-8BD7-80E2B9C65E82}" dt="2022-05-05T14:40:57.887" v="908" actId="26606"/>
          <ac:spMkLst>
            <pc:docMk/>
            <pc:sldMk cId="4032267391" sldId="263"/>
            <ac:spMk id="3" creationId="{F269C8E9-B4B3-EF61-27AA-8BF292105DB5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7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8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9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1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2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3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5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7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9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1" creationId="{1E547BA6-BAE0-43BB-A7CA-60F69CE252F0}"/>
          </ac:spMkLst>
        </pc:spChg>
        <pc:spChg chg="ad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8" creationId="{257363FD-7E77-4145-9483-331A807ADF0E}"/>
          </ac:spMkLst>
        </pc:spChg>
        <pc:graphicFrameChg chg="add del">
          <ac:chgData name="심 상희" userId="79ba9b07f362aa92" providerId="LiveId" clId="{861EEAA3-031D-40A2-8BD7-80E2B9C65E82}" dt="2022-05-05T14:40:17.599" v="822" actId="26606"/>
          <ac:graphicFrameMkLst>
            <pc:docMk/>
            <pc:sldMk cId="4032267391" sldId="263"/>
            <ac:graphicFrameMk id="5" creationId="{135267C8-E19A-D127-0427-0D4AD8D272CF}"/>
          </ac:graphicFrameMkLst>
        </pc:graphicFrameChg>
        <pc:graphicFrameChg chg="add del">
          <ac:chgData name="심 상희" userId="79ba9b07f362aa92" providerId="LiveId" clId="{861EEAA3-031D-40A2-8BD7-80E2B9C65E82}" dt="2022-05-05T14:40:57.865" v="907" actId="26606"/>
          <ac:graphicFrameMkLst>
            <pc:docMk/>
            <pc:sldMk cId="4032267391" sldId="263"/>
            <ac:graphicFrameMk id="14" creationId="{1383FB7D-5516-ED39-0BD7-2B70565D62B4}"/>
          </ac:graphicFrameMkLst>
        </pc:graphicFrameChg>
        <pc:graphicFrameChg chg="add mod modGraphic">
          <ac:chgData name="심 상희" userId="79ba9b07f362aa92" providerId="LiveId" clId="{861EEAA3-031D-40A2-8BD7-80E2B9C65E82}" dt="2022-05-05T14:46:12.975" v="1241" actId="20577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">
          <ac:chgData name="심 상희" userId="79ba9b07f362aa92" providerId="LiveId" clId="{861EEAA3-031D-40A2-8BD7-80E2B9C65E82}" dt="2022-05-05T14:41:02.606" v="909" actId="26606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">
        <pc:chgData name="심 상희" userId="79ba9b07f362aa92" providerId="LiveId" clId="{861EEAA3-031D-40A2-8BD7-80E2B9C65E82}" dt="2022-05-05T16:02:07.387" v="3260" actId="122"/>
        <pc:sldMkLst>
          <pc:docMk/>
          <pc:sldMk cId="1960462809" sldId="264"/>
        </pc:sldMkLst>
        <pc:spChg chg="mod">
          <ac:chgData name="심 상희" userId="79ba9b07f362aa92" providerId="LiveId" clId="{861EEAA3-031D-40A2-8BD7-80E2B9C65E82}" dt="2022-05-05T16:02:07.387" v="3260" actId="122"/>
          <ac:spMkLst>
            <pc:docMk/>
            <pc:sldMk cId="1960462809" sldId="264"/>
            <ac:spMk id="2" creationId="{DA490568-EE1D-F11A-DBEA-3F0B10EE0297}"/>
          </ac:spMkLst>
        </pc:spChg>
      </pc:sldChg>
      <pc:sldChg chg="modSp mod">
        <pc:chgData name="심 상희" userId="79ba9b07f362aa92" providerId="LiveId" clId="{861EEAA3-031D-40A2-8BD7-80E2B9C65E82}" dt="2022-05-05T16:02:15.826" v="3262" actId="122"/>
        <pc:sldMkLst>
          <pc:docMk/>
          <pc:sldMk cId="176409335" sldId="266"/>
        </pc:sldMkLst>
        <pc:spChg chg="mod">
          <ac:chgData name="심 상희" userId="79ba9b07f362aa92" providerId="LiveId" clId="{861EEAA3-031D-40A2-8BD7-80E2B9C65E82}" dt="2022-05-05T16:02:03.557" v="3259" actId="122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심 상희" userId="79ba9b07f362aa92" providerId="LiveId" clId="{861EEAA3-031D-40A2-8BD7-80E2B9C65E82}" dt="2022-05-05T16:02:15.826" v="3262" actId="122"/>
          <ac:spMkLst>
            <pc:docMk/>
            <pc:sldMk cId="176409335" sldId="266"/>
            <ac:spMk id="3" creationId="{40CDBBB5-E672-71FE-B3D6-968D3BD3CEE5}"/>
          </ac:spMkLst>
        </pc:spChg>
      </pc:sldChg>
      <pc:sldChg chg="addSp delSp modSp mod setBg">
        <pc:chgData name="심 상희" userId="79ba9b07f362aa92" providerId="LiveId" clId="{861EEAA3-031D-40A2-8BD7-80E2B9C65E82}" dt="2022-05-05T14:45:34.614" v="1198" actId="20577"/>
        <pc:sldMkLst>
          <pc:docMk/>
          <pc:sldMk cId="1747781444" sldId="272"/>
        </pc:sldMkLst>
        <pc:spChg chg="del mod">
          <ac:chgData name="심 상희" userId="79ba9b07f362aa92" providerId="LiveId" clId="{861EEAA3-031D-40A2-8BD7-80E2B9C65E82}" dt="2022-05-05T14:36:21.792" v="169" actId="478"/>
          <ac:spMkLst>
            <pc:docMk/>
            <pc:sldMk cId="1747781444" sldId="272"/>
            <ac:spMk id="2" creationId="{9C8B990D-3FC1-4FDA-2BBE-A44D6AAAE09B}"/>
          </ac:spMkLst>
        </pc:spChg>
        <pc:spChg chg="del mod">
          <ac:chgData name="심 상희" userId="79ba9b07f362aa92" providerId="LiveId" clId="{861EEAA3-031D-40A2-8BD7-80E2B9C65E82}" dt="2022-05-05T14:35:53.645" v="168" actId="26606"/>
          <ac:spMkLst>
            <pc:docMk/>
            <pc:sldMk cId="1747781444" sldId="272"/>
            <ac:spMk id="3" creationId="{D887672A-80C0-4CAB-60DD-6771DD491EE4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11" creationId="{F13BE4D7-0C3D-4906-B230-A1C5B4665CCF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31" creationId="{F13BE4D7-0C3D-4906-B230-A1C5B4665CCF}"/>
          </ac:spMkLst>
        </pc:spChg>
        <pc:graphicFrameChg chg="add mod modGraphic">
          <ac:chgData name="심 상희" userId="79ba9b07f362aa92" providerId="LiveId" clId="{861EEAA3-031D-40A2-8BD7-80E2B9C65E82}" dt="2022-05-05T14:45:34.614" v="119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">
        <pc:chgData name="심 상희" userId="79ba9b07f362aa92" providerId="LiveId" clId="{861EEAA3-031D-40A2-8BD7-80E2B9C65E82}" dt="2022-05-05T15:37:49.398" v="2691" actId="27636"/>
        <pc:sldMkLst>
          <pc:docMk/>
          <pc:sldMk cId="712573061" sldId="273"/>
        </pc:sldMkLst>
        <pc:spChg chg="mod">
          <ac:chgData name="심 상희" userId="79ba9b07f362aa92" providerId="LiveId" clId="{861EEAA3-031D-40A2-8BD7-80E2B9C65E82}" dt="2022-05-05T15:37:49.398" v="2691" actId="27636"/>
          <ac:spMkLst>
            <pc:docMk/>
            <pc:sldMk cId="712573061" sldId="273"/>
            <ac:spMk id="2" creationId="{2C5A2336-62B8-3DEF-B629-9DC117473327}"/>
          </ac:spMkLst>
        </pc:spChg>
      </pc:sldChg>
      <pc:sldChg chg="addSp delSp modSp mod">
        <pc:chgData name="심 상희" userId="79ba9b07f362aa92" providerId="LiveId" clId="{861EEAA3-031D-40A2-8BD7-80E2B9C65E82}" dt="2022-05-05T16:00:08.503" v="3258" actId="20577"/>
        <pc:sldMkLst>
          <pc:docMk/>
          <pc:sldMk cId="381216406" sldId="280"/>
        </pc:sldMkLst>
        <pc:spChg chg="del mod">
          <ac:chgData name="심 상희" userId="79ba9b07f362aa92" providerId="LiveId" clId="{861EEAA3-031D-40A2-8BD7-80E2B9C65E82}" dt="2022-05-05T15:59:44.190" v="3132" actId="478"/>
          <ac:spMkLst>
            <pc:docMk/>
            <pc:sldMk cId="381216406" sldId="280"/>
            <ac:spMk id="2" creationId="{57487D4C-6572-4AD5-88AA-4C916049333E}"/>
          </ac:spMkLst>
        </pc:spChg>
        <pc:spChg chg="mod">
          <ac:chgData name="심 상희" userId="79ba9b07f362aa92" providerId="LiveId" clId="{861EEAA3-031D-40A2-8BD7-80E2B9C65E82}" dt="2022-05-05T16:00:08.503" v="3258" actId="20577"/>
          <ac:spMkLst>
            <pc:docMk/>
            <pc:sldMk cId="381216406" sldId="280"/>
            <ac:spMk id="3" creationId="{FEFBB37F-B5DD-51F6-FE21-03C486A87611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2" creationId="{743AA782-23D1-4521-8CAD-47662984AA08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4" creationId="{71877DBC-BB60-40F0-AC93-2ACDBAAE60CE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9" creationId="{5AAE9118-0436-4488-AC4A-C14DF6A7B6B1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1" creationId="{1B10F861-B8F1-49C7-BD58-EAB20CEE7F93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3" creationId="{61F6E425-22AB-4DA2-8FAC-58ADB58EF6C3}"/>
          </ac:spMkLst>
        </pc:spChg>
        <pc:picChg chg="mod or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11" creationId="{8E4A748B-6FD4-46A4-92FF-B5A9598B9FB6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6.726" v="2159"/>
        <pc:sldMkLst>
          <pc:docMk/>
          <pc:sldMk cId="1419143635" sldId="281"/>
        </pc:sldMkLst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1" creationId="{743AA782-23D1-4521-8CAD-47662984AA08}"/>
          </ac:spMkLst>
        </pc:spChg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2" creationId="{71877DBC-BB60-40F0-AC93-2ACDBAAE60CE}"/>
          </ac:spMkLst>
        </pc:spChg>
      </pc:sldChg>
      <pc:sldChg chg="addSp delSp modSp new add del mod setBg">
        <pc:chgData name="심 상희" userId="79ba9b07f362aa92" providerId="LiveId" clId="{861EEAA3-031D-40A2-8BD7-80E2B9C65E82}" dt="2022-05-05T15:25:13.936" v="2160" actId="2696"/>
        <pc:sldMkLst>
          <pc:docMk/>
          <pc:sldMk cId="3315107650" sldId="281"/>
        </pc:sldMkLst>
        <pc:spChg chg="mod">
          <ac:chgData name="심 상희" userId="79ba9b07f362aa92" providerId="LiveId" clId="{861EEAA3-031D-40A2-8BD7-80E2B9C65E82}" dt="2022-05-05T15:00:53.549" v="1930" actId="122"/>
          <ac:spMkLst>
            <pc:docMk/>
            <pc:sldMk cId="3315107650" sldId="281"/>
            <ac:spMk id="2" creationId="{871BC996-922E-8506-772C-A181487D14E2}"/>
          </ac:spMkLst>
        </pc:spChg>
        <pc:spChg chg="mod ord">
          <ac:chgData name="심 상희" userId="79ba9b07f362aa92" providerId="LiveId" clId="{861EEAA3-031D-40A2-8BD7-80E2B9C65E82}" dt="2022-05-05T15:02:32.591" v="2084"/>
          <ac:spMkLst>
            <pc:docMk/>
            <pc:sldMk cId="3315107650" sldId="281"/>
            <ac:spMk id="3" creationId="{D3B777D0-ECB4-0CD2-227E-7CA256C52204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1" creationId="{FF9B822F-893E-44C8-963C-64F50ACECBB2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3" creationId="{EBF87945-A001-489F-9D9B-7D9435F0B9CA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8" creationId="{5E39A796-BE83-48B1-B33F-35C4A32AAB57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9" creationId="{72F84B47-E267-4194-8194-831DB7B5547F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1" creationId="{743AA782-23D1-4521-8CAD-47662984AA08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2" creationId="{71877DBC-BB60-40F0-AC93-2ACDBAAE60CE}"/>
          </ac:spMkLst>
        </pc:spChg>
        <pc:picChg chg="add mod">
          <ac:chgData name="심 상희" userId="79ba9b07f362aa92" providerId="LiveId" clId="{861EEAA3-031D-40A2-8BD7-80E2B9C65E82}" dt="2022-05-05T15:02:50.858" v="2085" actId="1440"/>
          <ac:picMkLst>
            <pc:docMk/>
            <pc:sldMk cId="3315107650" sldId="281"/>
            <ac:picMk id="1026" creationId="{FAA79DE1-8278-61C7-84DE-4DACAB480AF4}"/>
          </ac:picMkLst>
        </pc:picChg>
      </pc:sldChg>
      <pc:sldChg chg="addSp delSp modSp new add del mod setBg">
        <pc:chgData name="심 상희" userId="79ba9b07f362aa92" providerId="LiveId" clId="{861EEAA3-031D-40A2-8BD7-80E2B9C65E82}" dt="2022-05-05T15:33:34.443" v="2618" actId="47"/>
        <pc:sldMkLst>
          <pc:docMk/>
          <pc:sldMk cId="2148013486" sldId="282"/>
        </pc:sldMkLst>
        <pc:spChg chg="mod">
          <ac:chgData name="심 상희" userId="79ba9b07f362aa92" providerId="LiveId" clId="{861EEAA3-031D-40A2-8BD7-80E2B9C65E82}" dt="2022-05-05T15:11:13.446" v="2134" actId="122"/>
          <ac:spMkLst>
            <pc:docMk/>
            <pc:sldMk cId="2148013486" sldId="282"/>
            <ac:spMk id="2" creationId="{0F2AF26D-1785-C248-84CB-A4D16B57A7A3}"/>
          </ac:spMkLst>
        </pc:spChg>
        <pc:spChg chg="del">
          <ac:chgData name="심 상희" userId="79ba9b07f362aa92" providerId="LiveId" clId="{861EEAA3-031D-40A2-8BD7-80E2B9C65E82}" dt="2022-05-05T15:05:29.832" v="2087"/>
          <ac:spMkLst>
            <pc:docMk/>
            <pc:sldMk cId="2148013486" sldId="282"/>
            <ac:spMk id="3" creationId="{E86A2DC6-6D76-182E-8478-686217C70743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1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3" creationId="{3FCFB1DE-0B7E-48CC-BA90-B2AB0889F9D6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7" creationId="{69D47016-023F-44BD-981C-50E7A10A6609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9" creationId="{6D8B37B0-0682-433E-BC8D-498C04ABD9A7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2054" creationId="{EE1ED9AD-52AE-14D9-2218-A6E13E521295}"/>
          </ac:spMkLst>
        </pc:spChg>
        <pc:picChg chg="add mod">
          <ac:chgData name="심 상희" userId="79ba9b07f362aa92" providerId="LiveId" clId="{861EEAA3-031D-40A2-8BD7-80E2B9C65E82}" dt="2022-05-05T15:12:50.118" v="2140" actId="1076"/>
          <ac:picMkLst>
            <pc:docMk/>
            <pc:sldMk cId="2148013486" sldId="282"/>
            <ac:picMk id="5" creationId="{D2CA87EB-F702-57FF-AA8E-10207F7D2210}"/>
          </ac:picMkLst>
        </pc:picChg>
        <pc:picChg chg="add mod">
          <ac:chgData name="심 상희" userId="79ba9b07f362aa92" providerId="LiveId" clId="{861EEAA3-031D-40A2-8BD7-80E2B9C65E82}" dt="2022-05-05T15:21:07.720" v="2146" actId="14100"/>
          <ac:picMkLst>
            <pc:docMk/>
            <pc:sldMk cId="2148013486" sldId="282"/>
            <ac:picMk id="7" creationId="{C6EA2426-2476-A2E7-7B6F-B68E623D8A8F}"/>
          </ac:picMkLst>
        </pc:picChg>
        <pc:picChg chg="add del mod ord">
          <ac:chgData name="심 상희" userId="79ba9b07f362aa92" providerId="LiveId" clId="{861EEAA3-031D-40A2-8BD7-80E2B9C65E82}" dt="2022-05-05T15:13:42.471" v="2143" actId="478"/>
          <ac:picMkLst>
            <pc:docMk/>
            <pc:sldMk cId="2148013486" sldId="282"/>
            <ac:picMk id="2050" creationId="{CF48CA51-1762-A5AF-E767-1AA6B50D73C9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5.427" v="2157"/>
        <pc:sldMkLst>
          <pc:docMk/>
          <pc:sldMk cId="3330674775" sldId="282"/>
        </pc:sldMkLst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7" creationId="{69D47016-023F-44BD-981C-50E7A10A6609}"/>
          </ac:spMkLst>
        </pc:spChg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9" creationId="{6D8B37B0-0682-433E-BC8D-498C04ABD9A7}"/>
          </ac:spMkLst>
        </pc:spChg>
      </pc:sldChg>
      <pc:sldChg chg="add del">
        <pc:chgData name="심 상희" userId="79ba9b07f362aa92" providerId="LiveId" clId="{861EEAA3-031D-40A2-8BD7-80E2B9C65E82}" dt="2022-05-05T15:24:53.410" v="2155"/>
        <pc:sldMkLst>
          <pc:docMk/>
          <pc:sldMk cId="2367681514" sldId="283"/>
        </pc:sldMkLst>
      </pc:sldChg>
      <pc:sldChg chg="addSp delSp modSp new add del mod setBg">
        <pc:chgData name="심 상희" userId="79ba9b07f362aa92" providerId="LiveId" clId="{861EEAA3-031D-40A2-8BD7-80E2B9C65E82}" dt="2022-05-05T15:44:15.639" v="2756" actId="1076"/>
        <pc:sldMkLst>
          <pc:docMk/>
          <pc:sldMk cId="3015060866" sldId="283"/>
        </pc:sldMkLst>
        <pc:spChg chg="mod ord">
          <ac:chgData name="심 상희" userId="79ba9b07f362aa92" providerId="LiveId" clId="{861EEAA3-031D-40A2-8BD7-80E2B9C65E82}" dt="2022-05-05T15:43:56.934" v="2747"/>
          <ac:spMkLst>
            <pc:docMk/>
            <pc:sldMk cId="3015060866" sldId="283"/>
            <ac:spMk id="2" creationId="{58C36BAB-F240-A03A-0B04-02ACFCA0C938}"/>
          </ac:spMkLst>
        </pc:spChg>
        <pc:spChg chg="del">
          <ac:chgData name="심 상희" userId="79ba9b07f362aa92" providerId="LiveId" clId="{861EEAA3-031D-40A2-8BD7-80E2B9C65E82}" dt="2022-05-05T15:13:39.847" v="2142"/>
          <ac:spMkLst>
            <pc:docMk/>
            <pc:sldMk cId="3015060866" sldId="283"/>
            <ac:spMk id="3" creationId="{0DC46BCE-F17C-DD5B-43E7-E09DF665250D}"/>
          </ac:spMkLst>
        </pc:spChg>
        <pc:spChg chg="add del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79" creationId="{33E72FA3-BD00-444A-AD9B-E6C3D069CDE3}"/>
          </ac:spMkLst>
        </pc:spChg>
        <pc:spChg chg="add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143" creationId="{A5A17FC0-D416-4C8B-A9E6-5924D352B986}"/>
          </ac:spMkLst>
        </pc:spChg>
        <pc:picChg chg="add mod ord">
          <ac:chgData name="심 상희" userId="79ba9b07f362aa92" providerId="LiveId" clId="{861EEAA3-031D-40A2-8BD7-80E2B9C65E82}" dt="2022-05-05T15:44:15.639" v="2756" actId="1076"/>
          <ac:picMkLst>
            <pc:docMk/>
            <pc:sldMk cId="3015060866" sldId="283"/>
            <ac:picMk id="4" creationId="{993721F2-F180-84EC-B3B9-6FF4C19618E6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098" creationId="{9BA1E17D-27F7-8648-4568-1E7945AA8B8E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0" creationId="{20D8BF5B-33A8-C6AA-1A3F-5FDAE2EC4F85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2" creationId="{C24303C0-7BF9-A865-82B5-753A6BD0E066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4" creationId="{8EDF18A2-043A-BE77-5B08-418FAD13533B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6" creationId="{0853DBFC-A00B-98A1-0FE1-D6F063F103DE}"/>
          </ac:picMkLst>
        </pc:pic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5" creationId="{982DC870-E8E5-4050-B10C-CC24FC67E50A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7" creationId="{FF76A74F-C283-4DED-BD4D-086753B7CB00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9" creationId="{3B2791FB-B2F7-4BBE-B8D8-74C37FF9E85C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1" creationId="{9891B5DE-6811-4844-BB18-472A3F360EE5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3" creationId="{77A9CA3A-7216-41E0-B3CD-058077FD396D}"/>
          </ac:cxnSpMkLst>
        </pc:cxnChg>
      </pc:sldChg>
      <pc:sldChg chg="addSp delSp modSp new mod setBg addAnim delAnim">
        <pc:chgData name="심 상희" userId="79ba9b07f362aa92" providerId="LiveId" clId="{861EEAA3-031D-40A2-8BD7-80E2B9C65E82}" dt="2022-05-05T15:33:24.798" v="2617" actId="26606"/>
        <pc:sldMkLst>
          <pc:docMk/>
          <pc:sldMk cId="1549252389" sldId="284"/>
        </pc:sldMkLst>
        <pc:spChg chg="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2" creationId="{BD6292F5-D75E-B796-AEF8-7FD8BBAFFD88}"/>
          </ac:spMkLst>
        </pc:spChg>
        <pc:spChg chg="del">
          <ac:chgData name="심 상희" userId="79ba9b07f362aa92" providerId="LiveId" clId="{861EEAA3-031D-40A2-8BD7-80E2B9C65E82}" dt="2022-05-05T15:27:25.733" v="2162"/>
          <ac:spMkLst>
            <pc:docMk/>
            <pc:sldMk cId="1549252389" sldId="284"/>
            <ac:spMk id="3" creationId="{A7763A8A-7349-D4BE-775B-DB5358FB4860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73" creationId="{0AA75791-ABD6-45E2-B58A-77112BD0F85A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79" creationId="{10127CDE-2B99-47A8-BB3C-7D17519105E0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1" creationId="{B497CCB5-5FC2-473C-AFCC-2430CEF1DF71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3" creationId="{599C8C75-BFDF-44E7-A028-EEB5EDD58817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6" creationId="{0550F5B9-399F-4FAD-AE6C-ED65F9A43A74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7" creationId="{C062E60F-5CD4-4268-8359-8076634680E5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3078" creationId="{2D8E5420-75D6-198F-0C46-A1FB608A33C3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9" creationId="{BB341EC3-1810-4D33-BA3F-E2D0AA0ECFB6}"/>
          </ac:spMkLst>
        </pc:spChg>
        <pc:spChg chg="add 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80" creationId="{C39ACF26-986C-B407-E81B-84FD1E1C886A}"/>
          </ac:spMkLst>
        </pc:spChg>
        <pc:grpChg chg="add del">
          <ac:chgData name="심 상희" userId="79ba9b07f362aa92" providerId="LiveId" clId="{861EEAA3-031D-40A2-8BD7-80E2B9C65E82}" dt="2022-05-05T15:28:23.936" v="2173" actId="26606"/>
          <ac:grpSpMkLst>
            <pc:docMk/>
            <pc:sldMk cId="1549252389" sldId="284"/>
            <ac:grpSpMk id="75" creationId="{D2A542E6-1924-4FE2-89D1-3CB19468C1F6}"/>
          </ac:grpSpMkLst>
        </pc:grp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4" creationId="{4B59C1C6-3FB6-2199-39CC-69142197183C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5" creationId="{F113FAEB-3638-DAAC-8E63-2D74C6651CA6}"/>
          </ac:picMkLst>
        </pc:picChg>
        <pc:picChg chg="add mo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6" creationId="{659BF4E2-6FCD-D687-1452-ECFFEBF76646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3074" creationId="{CB7F7A9B-3BCD-051C-D29C-0CA37311EF90}"/>
          </ac:picMkLst>
        </pc:picChg>
      </pc:sldChg>
      <pc:sldChg chg="new del">
        <pc:chgData name="심 상희" userId="79ba9b07f362aa92" providerId="LiveId" clId="{861EEAA3-031D-40A2-8BD7-80E2B9C65E82}" dt="2022-05-05T15:55:46.308" v="3076" actId="47"/>
        <pc:sldMkLst>
          <pc:docMk/>
          <pc:sldMk cId="100254997" sldId="285"/>
        </pc:sldMkLst>
      </pc:sldChg>
      <pc:sldChg chg="addSp delSp modSp add mod setBg addAnim delAnim setClrOvrMap delDesignElem">
        <pc:chgData name="심 상희" userId="79ba9b07f362aa92" providerId="LiveId" clId="{861EEAA3-031D-40A2-8BD7-80E2B9C65E82}" dt="2022-05-05T15:55:19.681" v="3075" actId="26606"/>
        <pc:sldMkLst>
          <pc:docMk/>
          <pc:sldMk cId="92840692" sldId="286"/>
        </pc:sldMkLst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2" creationId="{8E7CA802-6D2E-FABF-615D-BF071F797310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7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9" creationId="{9F6380B4-6A1C-481E-8408-B4E6C75B9B81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2" creationId="{04812C46-200A-4DEB-A05E-3ED6C68C2387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3" creationId="{D1EA859B-E555-4109-94F3-6700E046E008}"/>
          </ac:spMkLst>
        </pc:spChg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34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6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7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39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40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2" creationId="{9B7AD9F6-8CE7-4299-8FC6-328F4DCD3FF9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3" creationId="{F49775AF-8896-43EE-92C6-83497D6DC56F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5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6" creationId="{3FCFB1DE-0B7E-48CC-BA90-B2AB0889F9D6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8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9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4.476" v="3061" actId="26606"/>
          <ac:spMkLst>
            <pc:docMk/>
            <pc:sldMk cId="92840692" sldId="286"/>
            <ac:spMk id="5151" creationId="{C475749F-F487-4EFB-ABC7-C1359590EB76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4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5.804" v="3065" actId="26606"/>
          <ac:spMkLst>
            <pc:docMk/>
            <pc:sldMk cId="92840692" sldId="286"/>
            <ac:spMk id="5156" creationId="{8537B233-9CDD-4A90-AABB-A8963DEE4FBC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59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60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2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3" creationId="{9F6380B4-6A1C-481E-8408-B4E6C75B9B81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5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6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8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9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1" creationId="{657F69E0-C4B0-4BEC-A689-4F8D877F05D4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2" creationId="{9F6380B4-6A1C-481E-8408-B4E6C75B9B81}"/>
          </ac:spMkLst>
        </pc:spChg>
        <pc:picChg chg="mod ord">
          <ac:chgData name="심 상희" userId="79ba9b07f362aa92" providerId="LiveId" clId="{861EEAA3-031D-40A2-8BD7-80E2B9C65E82}" dt="2022-05-05T15:55:19.681" v="3075" actId="26606"/>
          <ac:picMkLst>
            <pc:docMk/>
            <pc:sldMk cId="92840692" sldId="286"/>
            <ac:picMk id="5122" creationId="{EB7B80EA-AAAA-5610-2FB9-61D4C33D8AD1}"/>
          </ac:picMkLst>
        </pc:picChg>
        <pc:cxnChg chg="add del">
          <ac:chgData name="심 상희" userId="79ba9b07f362aa92" providerId="LiveId" clId="{861EEAA3-031D-40A2-8BD7-80E2B9C65E82}" dt="2022-05-05T15:55:15.804" v="3065" actId="26606"/>
          <ac:cxnSpMkLst>
            <pc:docMk/>
            <pc:sldMk cId="92840692" sldId="286"/>
            <ac:cxnSpMk id="5157" creationId="{040575EE-C594-4566-BC00-663004E52AB5}"/>
          </ac:cxnSpMkLst>
        </pc:cxnChg>
      </pc:sldChg>
      <pc:sldChg chg="addSp delSp modSp new del mod setBg">
        <pc:chgData name="심 상희" userId="79ba9b07f362aa92" providerId="LiveId" clId="{861EEAA3-031D-40A2-8BD7-80E2B9C65E82}" dt="2022-05-05T15:54:03.962" v="2931" actId="2696"/>
        <pc:sldMkLst>
          <pc:docMk/>
          <pc:sldMk cId="2459819560" sldId="286"/>
        </pc:sldMkLst>
        <pc:spChg chg="mod or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2" creationId="{8E7CA802-6D2E-FABF-615D-BF071F797310}"/>
          </ac:spMkLst>
        </pc:spChg>
        <pc:spChg chg="del">
          <ac:chgData name="심 상희" userId="79ba9b07f362aa92" providerId="LiveId" clId="{861EEAA3-031D-40A2-8BD7-80E2B9C65E82}" dt="2022-05-05T15:51:27.449" v="2925"/>
          <ac:spMkLst>
            <pc:docMk/>
            <pc:sldMk cId="2459819560" sldId="286"/>
            <ac:spMk id="3" creationId="{D2A1D52F-6508-ABED-5177-F589A65AD61A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5126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9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30" creationId="{436B2C10-4972-09DD-A458-2430B56809B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2" creationId="{04812C46-200A-4DEB-A05E-3ED6C68C238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3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4" creationId="{635F3279-5FD3-8B8B-C2AD-F1627E621F70}"/>
          </ac:spMkLst>
        </pc:spChg>
        <pc:picChg chg="add mod">
          <ac:chgData name="심 상희" userId="79ba9b07f362aa92" providerId="LiveId" clId="{861EEAA3-031D-40A2-8BD7-80E2B9C65E82}" dt="2022-05-05T15:51:38.349" v="2930" actId="26606"/>
          <ac:picMkLst>
            <pc:docMk/>
            <pc:sldMk cId="2459819560" sldId="286"/>
            <ac:picMk id="5122" creationId="{EB7B80EA-AAAA-5610-2FB9-61D4C33D8AD1}"/>
          </ac:picMkLst>
        </pc:picChg>
      </pc:sldChg>
      <pc:sldChg chg="addSp delSp modSp new mod setBg">
        <pc:chgData name="심 상희" userId="79ba9b07f362aa92" providerId="LiveId" clId="{861EEAA3-031D-40A2-8BD7-80E2B9C65E82}" dt="2022-05-05T15:56:38.330" v="3129" actId="26606"/>
        <pc:sldMkLst>
          <pc:docMk/>
          <pc:sldMk cId="1117081777" sldId="287"/>
        </pc:sldMkLst>
        <pc:spChg chg="mod or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2" creationId="{E63C17BE-2CC1-D907-471F-3E9786215E9E}"/>
          </ac:spMkLst>
        </pc:spChg>
        <pc:spChg chg="del">
          <ac:chgData name="심 상희" userId="79ba9b07f362aa92" providerId="LiveId" clId="{861EEAA3-031D-40A2-8BD7-80E2B9C65E82}" dt="2022-05-05T15:55:56.397" v="3094" actId="26606"/>
          <ac:spMkLst>
            <pc:docMk/>
            <pc:sldMk cId="1117081777" sldId="287"/>
            <ac:spMk id="3" creationId="{EAF5B737-C0B4-F033-1C88-58E2847A9E07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8" creationId="{289ED1AA-8684-4D37-B208-8777E1A7780D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0" creationId="{4180E01B-B1F4-437C-807D-1C930718EE64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2" creationId="{41F77738-2AF0-4750-A0C7-F97C2C17590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1" creationId="{A34066D6-1B59-4642-A86D-39464CEE971B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3" creationId="{18E928D9-3091-4385-B979-265D55AD02C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5" creationId="{7D602432-D774-4CF5-94E8-7D52D01059D2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7" creationId="{CBF9EBB4-5078-47B2-AAA0-DF4A88D8182A}"/>
          </ac:spMkLst>
        </pc:spChg>
        <pc:picChg chg="add mod">
          <ac:chgData name="심 상희" userId="79ba9b07f362aa92" providerId="LiveId" clId="{861EEAA3-031D-40A2-8BD7-80E2B9C65E82}" dt="2022-05-05T15:56:38.330" v="3129" actId="26606"/>
          <ac:picMkLst>
            <pc:docMk/>
            <pc:sldMk cId="1117081777" sldId="287"/>
            <ac:picMk id="6146" creationId="{94FB030F-A8F5-D71D-5508-8AF6469D625D}"/>
          </ac:picMkLst>
        </pc:picChg>
      </pc:sldChg>
      <pc:sldChg chg="addSp delSp modSp new mod setBg setClrOvrMap">
        <pc:chgData name="심 상희" userId="79ba9b07f362aa92" providerId="LiveId" clId="{861EEAA3-031D-40A2-8BD7-80E2B9C65E82}" dt="2022-05-05T16:17:09.900" v="3496" actId="1440"/>
        <pc:sldMkLst>
          <pc:docMk/>
          <pc:sldMk cId="3502964451" sldId="288"/>
        </pc:sldMkLst>
        <pc:spChg chg="add del">
          <ac:chgData name="심 상희" userId="79ba9b07f362aa92" providerId="LiveId" clId="{861EEAA3-031D-40A2-8BD7-80E2B9C65E82}" dt="2022-05-05T16:15:18.437" v="3272" actId="26606"/>
          <ac:spMkLst>
            <pc:docMk/>
            <pc:sldMk cId="3502964451" sldId="288"/>
            <ac:spMk id="2" creationId="{F12E38DC-1990-D87D-5C75-868ADAA4E05C}"/>
          </ac:spMkLst>
        </pc:spChg>
        <pc:spChg chg="del">
          <ac:chgData name="심 상희" userId="79ba9b07f362aa92" providerId="LiveId" clId="{861EEAA3-031D-40A2-8BD7-80E2B9C65E82}" dt="2022-05-05T16:15:07.776" v="3264" actId="22"/>
          <ac:spMkLst>
            <pc:docMk/>
            <pc:sldMk cId="3502964451" sldId="288"/>
            <ac:spMk id="3" creationId="{B0CB2777-2C9F-0859-6CFF-AD43D1F01831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9" creationId="{1E6A4182-6DAB-DCB4-9878-15461E0FBE25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0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2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4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6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9" creationId="{F12E38DC-1990-D87D-5C75-868ADAA4E05C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20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5:18.431" v="3271" actId="26606"/>
          <ac:spMkLst>
            <pc:docMk/>
            <pc:sldMk cId="3502964451" sldId="288"/>
            <ac:spMk id="22" creationId="{42A4FC2C-047E-45A5-965D-8E1E3BF09BC6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4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5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6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7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1" creationId="{5ABE4231-95C6-2394-F567-5CF15048D6E2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4" creationId="{21A75659-5A6F-4F77-9679-678A00B9D8DC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6" creationId="{E30A3A45-140E-431E-AED0-07EF836310B3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8" creationId="{55D4142C-5077-457F-A6AD-3FECFDB39685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40" creationId="{7A5F0580-5EE9-419F-96EE-B6529EF6E7D0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2" creationId="{3AFE8227-C443-417B-BA91-520EB1EF4559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3" creationId="{1B7CD0E8-2CA2-4854-CF51-D20B7C69B951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4" creationId="{907741FC-B544-4A6E-B831-6789D042333D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5" creationId="{3F0BE7ED-7814-4273-B18A-F26CC038038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7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8" creationId="{2E92FA66-67D7-4CB4-94D3-E643A9AD4757}"/>
          </ac:spMkLst>
        </pc:spChg>
        <pc:spChg chg="add mod">
          <ac:chgData name="심 상희" userId="79ba9b07f362aa92" providerId="LiveId" clId="{861EEAA3-031D-40A2-8BD7-80E2B9C65E82}" dt="2022-05-05T16:16:59.912" v="3495" actId="20577"/>
          <ac:spMkLst>
            <pc:docMk/>
            <pc:sldMk cId="3502964451" sldId="288"/>
            <ac:spMk id="49" creationId="{6205D0C8-96FE-4085-1F87-D4ACB5DBDFF9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4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6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8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9" creationId="{2E92FA66-67D7-4CB4-94D3-E643A9AD4757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1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2" creationId="{D4974D33-8DC5-464E-8C6D-BE58F0669C17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4" creationId="{2B97F24A-32CE-4C1C-A50D-3016B394DCFB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5" creationId="{CD8B4F24-440B-49E9-B85D-733523DC064B}"/>
          </ac:spMkLst>
        </pc:spChg>
        <pc:picChg chg="add mod ord">
          <ac:chgData name="심 상희" userId="79ba9b07f362aa92" providerId="LiveId" clId="{861EEAA3-031D-40A2-8BD7-80E2B9C65E82}" dt="2022-05-05T16:17:09.900" v="3496" actId="1440"/>
          <ac:picMkLst>
            <pc:docMk/>
            <pc:sldMk cId="3502964451" sldId="288"/>
            <ac:picMk id="5" creationId="{1AE1B776-5347-D67E-3216-B69646603CA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ko-KR" dirty="0"/>
            <a:t>데이터를 수집해본다</a:t>
          </a:r>
          <a:r>
            <a:rPr lang="en-US" dirty="0"/>
            <a:t>.</a:t>
          </a: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ko-KR" dirty="0"/>
            <a:t>데이터를 가공</a:t>
          </a:r>
          <a:r>
            <a:rPr lang="ko-KR" altLang="en-US" dirty="0"/>
            <a:t>해</a:t>
          </a:r>
          <a:r>
            <a:rPr lang="ko-KR" dirty="0"/>
            <a:t>본다</a:t>
          </a:r>
          <a:r>
            <a:rPr lang="en-US" dirty="0"/>
            <a:t>.</a:t>
          </a: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ko-KR" dirty="0"/>
            <a:t>가공한 데이터</a:t>
          </a:r>
          <a:r>
            <a:rPr lang="en-US" dirty="0"/>
            <a:t>, </a:t>
          </a:r>
          <a:r>
            <a:rPr lang="ko-KR" dirty="0"/>
            <a:t>정보를 </a:t>
          </a:r>
          <a:r>
            <a:rPr lang="en-US" dirty="0"/>
            <a:t>Fintech</a:t>
          </a:r>
          <a:r>
            <a:rPr lang="ko-KR" dirty="0"/>
            <a:t>와 접목시켜 결과물을 만들어본다</a:t>
          </a:r>
          <a:r>
            <a:rPr lang="en-US" dirty="0"/>
            <a:t>.</a:t>
          </a:r>
          <a:r>
            <a:rPr lang="ko-KR" dirty="0"/>
            <a:t>  </a:t>
          </a:r>
          <a:endParaRPr lang="en-US" dirty="0"/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ko-KR" dirty="0"/>
            <a:t>일련의 과정들에 </a:t>
          </a:r>
          <a:r>
            <a:rPr lang="en-US" dirty="0" err="1"/>
            <a:t>Git,Github</a:t>
          </a:r>
          <a:r>
            <a:rPr lang="ko-KR" dirty="0"/>
            <a:t>를 활용하여 활용성을 느껴본다</a:t>
          </a:r>
          <a:r>
            <a:rPr lang="en-US" dirty="0"/>
            <a:t>.</a:t>
          </a: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4CA7A0B-2D7F-4AB5-AA51-077C581F7BA8}" type="presOf" srcId="{A822D443-A626-4274-96C1-B00772159880}" destId="{B85FFBC7-18DC-4D98-AFBA-6E371879A35E}" srcOrd="0" destOrd="0" presId="urn:microsoft.com/office/officeart/2005/8/layout/vProcess5"/>
    <dgm:cxn modelId="{A724CA0F-7DB7-4E5A-BB87-DB07CB859335}" type="presOf" srcId="{F029D8A9-29AD-44C8-80BB-66B175725609}" destId="{48C15F4C-B593-4F65-8944-98DA023507E4}" srcOrd="0" destOrd="0" presId="urn:microsoft.com/office/officeart/2005/8/layout/vProcess5"/>
    <dgm:cxn modelId="{895E8715-2AAB-4805-88F9-213DAE6A5B08}" type="presOf" srcId="{E2D0C612-0101-4B07-8DCB-77212805E784}" destId="{3122DFDA-755E-4412-8D79-8BDFCD1643C7}" srcOrd="0" destOrd="0" presId="urn:microsoft.com/office/officeart/2005/8/layout/vProcess5"/>
    <dgm:cxn modelId="{2001521F-5598-412B-93EE-C21E92E505FC}" type="presOf" srcId="{3FAAB5E2-0465-460A-86D0-A1368585D880}" destId="{2143B83E-1345-41CF-A190-ADD8FA01F649}" srcOrd="0" destOrd="0" presId="urn:microsoft.com/office/officeart/2005/8/layout/vProcess5"/>
    <dgm:cxn modelId="{C8CFE939-BB68-415A-84CE-B2AC50939E1B}" type="presOf" srcId="{38588A92-071C-4E75-B984-B9B05E9410F0}" destId="{52F47CE1-87EF-4952-ADE4-66C838453419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246DE46B-C7AE-4F71-8786-B404A02919A9}" type="presOf" srcId="{75C67367-7D40-4011-9683-94041CDE606E}" destId="{20DCFBA8-74AA-4BF4-8C8E-F1D5AC19A7F2}" srcOrd="1" destOrd="0" presId="urn:microsoft.com/office/officeart/2005/8/layout/vProcess5"/>
    <dgm:cxn modelId="{3B78CB79-C61B-4A6F-A850-8431DE510782}" type="presOf" srcId="{38588A92-071C-4E75-B984-B9B05E9410F0}" destId="{154B5024-B32D-4B86-B45A-91049F42BB94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06FB0DBE-A068-480C-B640-7BF7EBA072C2}" type="presOf" srcId="{75C67367-7D40-4011-9683-94041CDE606E}" destId="{2E489D08-43E1-475E-8D8D-2663D10B9A80}" srcOrd="0" destOrd="0" presId="urn:microsoft.com/office/officeart/2005/8/layout/vProcess5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515980C1-2667-4307-BF19-616795BE9D56}" type="presOf" srcId="{5F4FA5D6-91F6-42E9-951B-B20C2156831D}" destId="{13BCF551-759D-4A55-994B-BE34B7F0650C}" srcOrd="1" destOrd="0" presId="urn:microsoft.com/office/officeart/2005/8/layout/vProcess5"/>
    <dgm:cxn modelId="{661479CD-948F-48DA-BE3C-E4C910D2FE86}" type="presOf" srcId="{5F4FA5D6-91F6-42E9-951B-B20C2156831D}" destId="{FB1B2D16-2859-40F5-9488-D9C40B1E64A9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C22778DC-669E-4A7F-812B-6A1D1D416C28}" type="presOf" srcId="{3FAAB5E2-0465-460A-86D0-A1368585D880}" destId="{E94432D6-6EC8-4F2A-A824-9E4257081090}" srcOrd="1" destOrd="0" presId="urn:microsoft.com/office/officeart/2005/8/layout/vProcess5"/>
    <dgm:cxn modelId="{05188BF1-E93D-4AFD-93A0-6CEC116616F4}" type="presOf" srcId="{2EDCCEA3-3CF1-42CA-9EFC-2977A8FA6C8B}" destId="{D6F2CEA1-615B-48F0-A103-631D828A383B}" srcOrd="0" destOrd="0" presId="urn:microsoft.com/office/officeart/2005/8/layout/vProcess5"/>
    <dgm:cxn modelId="{731E1180-65FF-4346-BE7B-B5C38DDD91F4}" type="presParOf" srcId="{48C15F4C-B593-4F65-8944-98DA023507E4}" destId="{73BBF364-FBAB-4312-96D9-4F1CBF975C2A}" srcOrd="0" destOrd="0" presId="urn:microsoft.com/office/officeart/2005/8/layout/vProcess5"/>
    <dgm:cxn modelId="{B97776D6-1440-44BA-A8A4-2611C18A278F}" type="presParOf" srcId="{48C15F4C-B593-4F65-8944-98DA023507E4}" destId="{2E489D08-43E1-475E-8D8D-2663D10B9A80}" srcOrd="1" destOrd="0" presId="urn:microsoft.com/office/officeart/2005/8/layout/vProcess5"/>
    <dgm:cxn modelId="{8C2F8648-6BB1-4CD3-8D28-1F6FBEE452F0}" type="presParOf" srcId="{48C15F4C-B593-4F65-8944-98DA023507E4}" destId="{154B5024-B32D-4B86-B45A-91049F42BB94}" srcOrd="2" destOrd="0" presId="urn:microsoft.com/office/officeart/2005/8/layout/vProcess5"/>
    <dgm:cxn modelId="{3337BFA7-2110-486E-8D46-19293F5801FC}" type="presParOf" srcId="{48C15F4C-B593-4F65-8944-98DA023507E4}" destId="{FB1B2D16-2859-40F5-9488-D9C40B1E64A9}" srcOrd="3" destOrd="0" presId="urn:microsoft.com/office/officeart/2005/8/layout/vProcess5"/>
    <dgm:cxn modelId="{2647B309-F9E7-49BB-9BC7-E2CCF5ED0060}" type="presParOf" srcId="{48C15F4C-B593-4F65-8944-98DA023507E4}" destId="{2143B83E-1345-41CF-A190-ADD8FA01F649}" srcOrd="4" destOrd="0" presId="urn:microsoft.com/office/officeart/2005/8/layout/vProcess5"/>
    <dgm:cxn modelId="{B518726B-603A-4553-B922-A3C35925870D}" type="presParOf" srcId="{48C15F4C-B593-4F65-8944-98DA023507E4}" destId="{3122DFDA-755E-4412-8D79-8BDFCD1643C7}" srcOrd="5" destOrd="0" presId="urn:microsoft.com/office/officeart/2005/8/layout/vProcess5"/>
    <dgm:cxn modelId="{A3656D11-F540-4736-80A7-DA52CF790DA2}" type="presParOf" srcId="{48C15F4C-B593-4F65-8944-98DA023507E4}" destId="{D6F2CEA1-615B-48F0-A103-631D828A383B}" srcOrd="6" destOrd="0" presId="urn:microsoft.com/office/officeart/2005/8/layout/vProcess5"/>
    <dgm:cxn modelId="{89E9E9D3-A88B-488C-BB6D-C083801EE27A}" type="presParOf" srcId="{48C15F4C-B593-4F65-8944-98DA023507E4}" destId="{B85FFBC7-18DC-4D98-AFBA-6E371879A35E}" srcOrd="7" destOrd="0" presId="urn:microsoft.com/office/officeart/2005/8/layout/vProcess5"/>
    <dgm:cxn modelId="{C8F791B8-28D4-4AE7-BC76-5AAAE6C6F255}" type="presParOf" srcId="{48C15F4C-B593-4F65-8944-98DA023507E4}" destId="{20DCFBA8-74AA-4BF4-8C8E-F1D5AC19A7F2}" srcOrd="8" destOrd="0" presId="urn:microsoft.com/office/officeart/2005/8/layout/vProcess5"/>
    <dgm:cxn modelId="{E924799B-6373-47B0-9BFC-0ECC4B183878}" type="presParOf" srcId="{48C15F4C-B593-4F65-8944-98DA023507E4}" destId="{52F47CE1-87EF-4952-ADE4-66C838453419}" srcOrd="9" destOrd="0" presId="urn:microsoft.com/office/officeart/2005/8/layout/vProcess5"/>
    <dgm:cxn modelId="{E10B9886-B489-4FC5-9CD3-259966B51E18}" type="presParOf" srcId="{48C15F4C-B593-4F65-8944-98DA023507E4}" destId="{13BCF551-759D-4A55-994B-BE34B7F0650C}" srcOrd="10" destOrd="0" presId="urn:microsoft.com/office/officeart/2005/8/layout/vProcess5"/>
    <dgm:cxn modelId="{606C2C3C-A18B-4948-BFE6-EDC4D34E0736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algn="l" latinLnBrk="1"/>
          <a:r>
            <a:rPr lang="ko-KR" altLang="en-US" sz="1100" dirty="0"/>
            <a:t>인</a:t>
          </a:r>
          <a:r>
            <a:rPr lang="ko-KR" sz="1100" dirty="0"/>
            <a:t>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분야</a:t>
          </a:r>
          <a:r>
            <a:rPr lang="ko-KR" altLang="en-US" sz="1100" dirty="0"/>
            <a:t>의</a:t>
          </a:r>
          <a:r>
            <a:rPr lang="ko-KR" sz="1100" dirty="0"/>
            <a:t> 발전</a:t>
          </a:r>
          <a:r>
            <a:rPr lang="ko-KR" altLang="en-US" sz="1100" dirty="0"/>
            <a:t>으로</a:t>
          </a:r>
          <a:r>
            <a:rPr lang="en-US" sz="1100" dirty="0"/>
            <a:t>,</a:t>
          </a:r>
          <a:r>
            <a:rPr lang="ko-KR" sz="1100" dirty="0"/>
            <a:t> 개인까지도 데이터를 통하여 많은 가치를 창출해낼 수 있는 시대가 도래했다</a:t>
          </a:r>
          <a:r>
            <a:rPr lang="en-US" sz="1100" dirty="0"/>
            <a:t>.</a:t>
          </a:r>
          <a:br>
            <a:rPr lang="en-US" sz="1100" dirty="0"/>
          </a:b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고</a:t>
          </a:r>
          <a:r>
            <a:rPr lang="en-US" altLang="ko-KR" sz="1100" dirty="0"/>
            <a:t>,</a:t>
          </a:r>
          <a:r>
            <a:rPr lang="en-US" sz="1100" dirty="0"/>
            <a:t> AI</a:t>
          </a:r>
          <a:r>
            <a:rPr lang="ko-KR" sz="1100" dirty="0"/>
            <a:t>에게 이를 학습시켜 데이터 분석을 하게 되면 </a:t>
          </a:r>
          <a:endParaRPr lang="en-US" altLang="ko-KR" sz="1100" dirty="0"/>
        </a:p>
        <a:p>
          <a:pPr algn="l" latinLnBrk="1"/>
          <a:r>
            <a:rPr lang="ko-KR" sz="1100" dirty="0"/>
            <a:t>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 custAng="0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53109-F140-453E-99F4-AB4089BB3B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A371C5-41E6-46CE-9931-25C004E81F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Pandas </a:t>
          </a:r>
          <a:r>
            <a:rPr lang="ko-KR" altLang="en-US" sz="2000" b="1" dirty="0"/>
            <a:t>라이브러리를 활용하여 </a:t>
          </a:r>
          <a:endParaRPr lang="en-US" altLang="ko-KR" sz="2000" b="1" dirty="0"/>
        </a:p>
        <a:p>
          <a:pPr>
            <a:lnSpc>
              <a:spcPct val="100000"/>
            </a:lnSpc>
            <a:defRPr cap="all"/>
          </a:pPr>
          <a:r>
            <a:rPr lang="en-US" sz="2000" b="1" dirty="0"/>
            <a:t>Series</a:t>
          </a:r>
          <a:r>
            <a:rPr lang="ko-KR" sz="2000" b="1" dirty="0"/>
            <a:t>와 </a:t>
          </a:r>
          <a:r>
            <a:rPr lang="en-US" sz="2000" b="1" dirty="0" err="1"/>
            <a:t>DataFrame</a:t>
          </a:r>
          <a:r>
            <a:rPr lang="en-US" sz="2000" b="1" dirty="0"/>
            <a:t> </a:t>
          </a:r>
          <a:r>
            <a:rPr lang="ko-KR" sz="2000" b="1" dirty="0"/>
            <a:t>타입</a:t>
          </a:r>
          <a:r>
            <a:rPr lang="ko-KR" altLang="en-US" sz="2000" b="1" dirty="0"/>
            <a:t>의 </a:t>
          </a:r>
          <a:br>
            <a:rPr lang="en-US" altLang="ko-KR" sz="2000" b="1" dirty="0"/>
          </a:br>
          <a:r>
            <a:rPr lang="ko-KR" sz="2000" b="1" dirty="0"/>
            <a:t>데이터 가공 및 분석</a:t>
          </a:r>
          <a:endParaRPr lang="en-US" sz="2000" b="1" dirty="0"/>
        </a:p>
      </dgm:t>
    </dgm:pt>
    <dgm:pt modelId="{8BE41804-D7DA-4FD9-B7CD-37D1512335F1}" type="parTrans" cxnId="{CA1E155D-FA6C-45FF-8D1C-47F00E47B82F}">
      <dgm:prSet/>
      <dgm:spPr/>
      <dgm:t>
        <a:bodyPr/>
        <a:lstStyle/>
        <a:p>
          <a:endParaRPr lang="en-US"/>
        </a:p>
      </dgm:t>
    </dgm:pt>
    <dgm:pt modelId="{25F0E4E1-AF94-4CCC-BA80-3535694345F0}" type="sibTrans" cxnId="{CA1E155D-FA6C-45FF-8D1C-47F00E47B82F}">
      <dgm:prSet/>
      <dgm:spPr/>
      <dgm:t>
        <a:bodyPr/>
        <a:lstStyle/>
        <a:p>
          <a:endParaRPr lang="en-US"/>
        </a:p>
      </dgm:t>
    </dgm:pt>
    <dgm:pt modelId="{36C2C297-9631-435F-93C1-EBCCE44100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sz="2000" b="1" dirty="0"/>
            <a:t>데이터를 엑셀과 </a:t>
          </a:r>
          <a:r>
            <a:rPr lang="en-US" altLang="ko-KR" sz="2000" b="1" dirty="0"/>
            <a:t>DB</a:t>
          </a:r>
          <a:r>
            <a:rPr lang="ko-KR" sz="2000" b="1" dirty="0"/>
            <a:t>에 </a:t>
          </a:r>
          <a:br>
            <a:rPr lang="en-US" altLang="ko-KR" sz="2000" b="1" dirty="0"/>
          </a:br>
          <a:r>
            <a:rPr lang="ko-KR" altLang="en-US" sz="2000" b="1" dirty="0"/>
            <a:t>불러와</a:t>
          </a:r>
          <a:r>
            <a:rPr lang="ko-KR" sz="2000" b="1" dirty="0"/>
            <a:t> 저장하</a:t>
          </a:r>
          <a:r>
            <a:rPr lang="ko-KR" altLang="en-US" sz="2000" b="1" dirty="0"/>
            <a:t>고</a:t>
          </a:r>
          <a:r>
            <a:rPr lang="en-US" altLang="ko-KR" sz="2000" b="1" dirty="0"/>
            <a:t>, </a:t>
          </a:r>
          <a:r>
            <a:rPr lang="ko-KR" altLang="en-US" sz="2000" b="1" dirty="0"/>
            <a:t>시각화 하는</a:t>
          </a:r>
          <a:r>
            <a:rPr lang="ko-KR" sz="2000" b="1" dirty="0"/>
            <a:t> </a:t>
          </a:r>
          <a:br>
            <a:rPr lang="en-US" altLang="ko-KR" sz="2000" b="1" dirty="0"/>
          </a:br>
          <a:r>
            <a:rPr lang="ko-KR" sz="2000" b="1" dirty="0"/>
            <a:t>방법</a:t>
          </a:r>
          <a:r>
            <a:rPr lang="en-US" altLang="ko-KR" sz="2000" b="1" dirty="0"/>
            <a:t> </a:t>
          </a:r>
          <a:r>
            <a:rPr lang="ko-KR" altLang="en-US" sz="2000" b="1" dirty="0"/>
            <a:t>학습</a:t>
          </a:r>
          <a:r>
            <a:rPr lang="en-US" sz="2000" b="1" dirty="0"/>
            <a:t>.</a:t>
          </a:r>
        </a:p>
      </dgm:t>
    </dgm:pt>
    <dgm:pt modelId="{A1CCFB6E-E4B3-4D33-9215-170064C86C6A}" type="parTrans" cxnId="{05D34D77-25E1-4BAD-8B5B-A8F8656BF2F1}">
      <dgm:prSet/>
      <dgm:spPr/>
      <dgm:t>
        <a:bodyPr/>
        <a:lstStyle/>
        <a:p>
          <a:endParaRPr lang="en-US"/>
        </a:p>
      </dgm:t>
    </dgm:pt>
    <dgm:pt modelId="{A159E0EB-1762-4CE1-A034-1057A4B00E9F}" type="sibTrans" cxnId="{05D34D77-25E1-4BAD-8B5B-A8F8656BF2F1}">
      <dgm:prSet/>
      <dgm:spPr/>
      <dgm:t>
        <a:bodyPr/>
        <a:lstStyle/>
        <a:p>
          <a:endParaRPr lang="en-US"/>
        </a:p>
      </dgm:t>
    </dgm:pt>
    <dgm:pt modelId="{EE024F2E-0ED6-49B1-A0F3-1E7A4CBD7D17}" type="pres">
      <dgm:prSet presAssocID="{1ED53109-F140-453E-99F4-AB4089BB3B4E}" presName="root" presStyleCnt="0">
        <dgm:presLayoutVars>
          <dgm:dir/>
          <dgm:resizeHandles val="exact"/>
        </dgm:presLayoutVars>
      </dgm:prSet>
      <dgm:spPr/>
    </dgm:pt>
    <dgm:pt modelId="{7B598110-160E-4C6A-890F-26E16CA7794D}" type="pres">
      <dgm:prSet presAssocID="{B1A371C5-41E6-46CE-9931-25C004E81FFC}" presName="compNode" presStyleCnt="0"/>
      <dgm:spPr/>
    </dgm:pt>
    <dgm:pt modelId="{D26153A8-7FFC-4DA5-9AA5-87B16CA02B5D}" type="pres">
      <dgm:prSet presAssocID="{B1A371C5-41E6-46CE-9931-25C004E81FFC}" presName="iconBgRect" presStyleLbl="bgShp" presStyleIdx="0" presStyleCnt="2"/>
      <dgm:spPr/>
    </dgm:pt>
    <dgm:pt modelId="{7651C0C2-9A56-4E64-9D2E-5D745A784462}" type="pres">
      <dgm:prSet presAssocID="{B1A371C5-41E6-46CE-9931-25C004E81F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D890C31-54A6-4F3C-A7FA-13CD2241EB8D}" type="pres">
      <dgm:prSet presAssocID="{B1A371C5-41E6-46CE-9931-25C004E81FFC}" presName="spaceRect" presStyleCnt="0"/>
      <dgm:spPr/>
    </dgm:pt>
    <dgm:pt modelId="{8A679616-DD21-4713-AD4E-3C7AF5B1F753}" type="pres">
      <dgm:prSet presAssocID="{B1A371C5-41E6-46CE-9931-25C004E81FFC}" presName="textRect" presStyleLbl="revTx" presStyleIdx="0" presStyleCnt="2" custScaleX="123248">
        <dgm:presLayoutVars>
          <dgm:chMax val="1"/>
          <dgm:chPref val="1"/>
        </dgm:presLayoutVars>
      </dgm:prSet>
      <dgm:spPr/>
    </dgm:pt>
    <dgm:pt modelId="{171C109A-8EBB-45E5-AE55-2CC37BA7A338}" type="pres">
      <dgm:prSet presAssocID="{25F0E4E1-AF94-4CCC-BA80-3535694345F0}" presName="sibTrans" presStyleCnt="0"/>
      <dgm:spPr/>
    </dgm:pt>
    <dgm:pt modelId="{AB4629DE-96AA-4121-88F1-E46E1BD1B5E5}" type="pres">
      <dgm:prSet presAssocID="{36C2C297-9631-435F-93C1-EBCCE4410019}" presName="compNode" presStyleCnt="0"/>
      <dgm:spPr/>
    </dgm:pt>
    <dgm:pt modelId="{2A6CCDFE-23D2-4306-9098-6CB7E074DC70}" type="pres">
      <dgm:prSet presAssocID="{36C2C297-9631-435F-93C1-EBCCE4410019}" presName="iconBgRect" presStyleLbl="bgShp" presStyleIdx="1" presStyleCnt="2"/>
      <dgm:spPr/>
    </dgm:pt>
    <dgm:pt modelId="{B216734D-0278-454F-8040-07E886341871}" type="pres">
      <dgm:prSet presAssocID="{36C2C297-9631-435F-93C1-EBCCE44100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5A7B4B7A-C26D-4839-B71B-1EE430C8FFDF}" type="pres">
      <dgm:prSet presAssocID="{36C2C297-9631-435F-93C1-EBCCE4410019}" presName="spaceRect" presStyleCnt="0"/>
      <dgm:spPr/>
    </dgm:pt>
    <dgm:pt modelId="{0CEB2A4D-00C8-45E1-9512-E747500A9F0F}" type="pres">
      <dgm:prSet presAssocID="{36C2C297-9631-435F-93C1-EBCCE4410019}" presName="textRect" presStyleLbl="revTx" presStyleIdx="1" presStyleCnt="2" custScaleX="123248">
        <dgm:presLayoutVars>
          <dgm:chMax val="1"/>
          <dgm:chPref val="1"/>
        </dgm:presLayoutVars>
      </dgm:prSet>
      <dgm:spPr/>
    </dgm:pt>
  </dgm:ptLst>
  <dgm:cxnLst>
    <dgm:cxn modelId="{CA1E155D-FA6C-45FF-8D1C-47F00E47B82F}" srcId="{1ED53109-F140-453E-99F4-AB4089BB3B4E}" destId="{B1A371C5-41E6-46CE-9931-25C004E81FFC}" srcOrd="0" destOrd="0" parTransId="{8BE41804-D7DA-4FD9-B7CD-37D1512335F1}" sibTransId="{25F0E4E1-AF94-4CCC-BA80-3535694345F0}"/>
    <dgm:cxn modelId="{159C8B75-F8FA-42EC-A36D-BC2D1752F5B6}" type="presOf" srcId="{1ED53109-F140-453E-99F4-AB4089BB3B4E}" destId="{EE024F2E-0ED6-49B1-A0F3-1E7A4CBD7D17}" srcOrd="0" destOrd="0" presId="urn:microsoft.com/office/officeart/2018/5/layout/IconCircleLabelList"/>
    <dgm:cxn modelId="{05D34D77-25E1-4BAD-8B5B-A8F8656BF2F1}" srcId="{1ED53109-F140-453E-99F4-AB4089BB3B4E}" destId="{36C2C297-9631-435F-93C1-EBCCE4410019}" srcOrd="1" destOrd="0" parTransId="{A1CCFB6E-E4B3-4D33-9215-170064C86C6A}" sibTransId="{A159E0EB-1762-4CE1-A034-1057A4B00E9F}"/>
    <dgm:cxn modelId="{621FC378-4B6B-4868-AD6E-E4F7CB84A56D}" type="presOf" srcId="{36C2C297-9631-435F-93C1-EBCCE4410019}" destId="{0CEB2A4D-00C8-45E1-9512-E747500A9F0F}" srcOrd="0" destOrd="0" presId="urn:microsoft.com/office/officeart/2018/5/layout/IconCircleLabelList"/>
    <dgm:cxn modelId="{FCF1388A-53F0-412F-B0A7-2E52D191B68C}" type="presOf" srcId="{B1A371C5-41E6-46CE-9931-25C004E81FFC}" destId="{8A679616-DD21-4713-AD4E-3C7AF5B1F753}" srcOrd="0" destOrd="0" presId="urn:microsoft.com/office/officeart/2018/5/layout/IconCircleLabelList"/>
    <dgm:cxn modelId="{5A0B8FE0-BE71-428C-95D8-88FD4ED08B7B}" type="presParOf" srcId="{EE024F2E-0ED6-49B1-A0F3-1E7A4CBD7D17}" destId="{7B598110-160E-4C6A-890F-26E16CA7794D}" srcOrd="0" destOrd="0" presId="urn:microsoft.com/office/officeart/2018/5/layout/IconCircleLabelList"/>
    <dgm:cxn modelId="{AFC9F19B-DC18-4B03-83CB-C03D1C0CE10D}" type="presParOf" srcId="{7B598110-160E-4C6A-890F-26E16CA7794D}" destId="{D26153A8-7FFC-4DA5-9AA5-87B16CA02B5D}" srcOrd="0" destOrd="0" presId="urn:microsoft.com/office/officeart/2018/5/layout/IconCircleLabelList"/>
    <dgm:cxn modelId="{5147DB5F-F6E4-4EFF-BE13-2A8EB06079F1}" type="presParOf" srcId="{7B598110-160E-4C6A-890F-26E16CA7794D}" destId="{7651C0C2-9A56-4E64-9D2E-5D745A784462}" srcOrd="1" destOrd="0" presId="urn:microsoft.com/office/officeart/2018/5/layout/IconCircleLabelList"/>
    <dgm:cxn modelId="{353F02B7-CED3-4F41-BE23-ACC47F069C9B}" type="presParOf" srcId="{7B598110-160E-4C6A-890F-26E16CA7794D}" destId="{5D890C31-54A6-4F3C-A7FA-13CD2241EB8D}" srcOrd="2" destOrd="0" presId="urn:microsoft.com/office/officeart/2018/5/layout/IconCircleLabelList"/>
    <dgm:cxn modelId="{055198E4-D22D-4C0D-BCFA-1738D6E2E37B}" type="presParOf" srcId="{7B598110-160E-4C6A-890F-26E16CA7794D}" destId="{8A679616-DD21-4713-AD4E-3C7AF5B1F753}" srcOrd="3" destOrd="0" presId="urn:microsoft.com/office/officeart/2018/5/layout/IconCircleLabelList"/>
    <dgm:cxn modelId="{478FBFF4-838B-464B-A111-7462AA00450C}" type="presParOf" srcId="{EE024F2E-0ED6-49B1-A0F3-1E7A4CBD7D17}" destId="{171C109A-8EBB-45E5-AE55-2CC37BA7A338}" srcOrd="1" destOrd="0" presId="urn:microsoft.com/office/officeart/2018/5/layout/IconCircleLabelList"/>
    <dgm:cxn modelId="{14209829-50F5-42AD-A78E-E05573F7199E}" type="presParOf" srcId="{EE024F2E-0ED6-49B1-A0F3-1E7A4CBD7D17}" destId="{AB4629DE-96AA-4121-88F1-E46E1BD1B5E5}" srcOrd="2" destOrd="0" presId="urn:microsoft.com/office/officeart/2018/5/layout/IconCircleLabelList"/>
    <dgm:cxn modelId="{E686E843-6DD9-431F-AFCC-DBC3A85E816F}" type="presParOf" srcId="{AB4629DE-96AA-4121-88F1-E46E1BD1B5E5}" destId="{2A6CCDFE-23D2-4306-9098-6CB7E074DC70}" srcOrd="0" destOrd="0" presId="urn:microsoft.com/office/officeart/2018/5/layout/IconCircleLabelList"/>
    <dgm:cxn modelId="{F6567F44-C35A-4129-B925-81A0670440E4}" type="presParOf" srcId="{AB4629DE-96AA-4121-88F1-E46E1BD1B5E5}" destId="{B216734D-0278-454F-8040-07E886341871}" srcOrd="1" destOrd="0" presId="urn:microsoft.com/office/officeart/2018/5/layout/IconCircleLabelList"/>
    <dgm:cxn modelId="{25C9FBC8-6DCF-42A4-AA18-C0EB37C38582}" type="presParOf" srcId="{AB4629DE-96AA-4121-88F1-E46E1BD1B5E5}" destId="{5A7B4B7A-C26D-4839-B71B-1EE430C8FFDF}" srcOrd="2" destOrd="0" presId="urn:microsoft.com/office/officeart/2018/5/layout/IconCircleLabelList"/>
    <dgm:cxn modelId="{9EE2336D-A9E4-45AF-9133-2FE56608AC97}" type="presParOf" srcId="{AB4629DE-96AA-4121-88F1-E46E1BD1B5E5}" destId="{0CEB2A4D-00C8-45E1-9512-E747500A9F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추세</a:t>
          </a:r>
          <a:r>
            <a:rPr lang="en-US" b="1" dirty="0"/>
            <a:t>(Trend)</a:t>
          </a:r>
          <a:r>
            <a:rPr lang="ko-KR" b="1" dirty="0"/>
            <a:t>란 </a:t>
          </a:r>
          <a:r>
            <a:rPr lang="en-US" b="1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어떠한 현상에 있어서 나타나는 한 방향으로의 경향 변동</a:t>
          </a:r>
          <a:endParaRPr lang="en-US" b="1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6721D062-24DB-4C4A-B268-4D937382B07F}" type="presOf" srcId="{48E35767-20C7-46C5-BEF9-23BECC5EE677}" destId="{55ECB23C-3EAF-4B26-8876-72B4EE644E1E}" srcOrd="0" destOrd="0" presId="urn:microsoft.com/office/officeart/2018/2/layout/IconVerticalSolidList"/>
    <dgm:cxn modelId="{2A8E8243-9380-46F2-BCE7-5F27BF8ED839}" type="presOf" srcId="{7B902568-12F3-4D60-8ECC-8C75333F5626}" destId="{D69EF938-E933-44AE-A6E9-E50CA1F7FEF7}" srcOrd="0" destOrd="0" presId="urn:microsoft.com/office/officeart/2018/2/layout/IconVerticalSolidList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E67374D5-3365-49FC-BA72-880715DB31F2}" type="presOf" srcId="{C23C0AB7-2AB1-48A0-B5E3-366BE2E1A3A4}" destId="{23E78F6C-DE2B-43F8-B122-ED0B00CF41AF}" srcOrd="0" destOrd="0" presId="urn:microsoft.com/office/officeart/2018/2/layout/IconVerticalSolidList"/>
    <dgm:cxn modelId="{CD95119B-E151-4E94-863B-F0B791D3C5C7}" type="presParOf" srcId="{55ECB23C-3EAF-4B26-8876-72B4EE644E1E}" destId="{FBD367D4-2918-47DF-B833-C699C591250B}" srcOrd="0" destOrd="0" presId="urn:microsoft.com/office/officeart/2018/2/layout/IconVerticalSolidList"/>
    <dgm:cxn modelId="{9A2E959F-E69B-4F54-AAFD-6EF7F1DCE43C}" type="presParOf" srcId="{FBD367D4-2918-47DF-B833-C699C591250B}" destId="{EB2861AE-24FD-4C9A-BE3E-2C484B1AF930}" srcOrd="0" destOrd="0" presId="urn:microsoft.com/office/officeart/2018/2/layout/IconVerticalSolidList"/>
    <dgm:cxn modelId="{28BA7424-5D62-4D8B-A850-56EDBE10CDF4}" type="presParOf" srcId="{FBD367D4-2918-47DF-B833-C699C591250B}" destId="{3B13C741-3D1E-465C-9D6E-C05760B2338C}" srcOrd="1" destOrd="0" presId="urn:microsoft.com/office/officeart/2018/2/layout/IconVerticalSolidList"/>
    <dgm:cxn modelId="{08FEDD45-A7E7-4645-90F4-7D69E0C7B079}" type="presParOf" srcId="{FBD367D4-2918-47DF-B833-C699C591250B}" destId="{E90F7458-6ECD-47B5-9FF9-4B63DA38AA1B}" srcOrd="2" destOrd="0" presId="urn:microsoft.com/office/officeart/2018/2/layout/IconVerticalSolidList"/>
    <dgm:cxn modelId="{9D91DB9C-BAAB-40F2-B18F-8AAB17F1064A}" type="presParOf" srcId="{FBD367D4-2918-47DF-B833-C699C591250B}" destId="{23E78F6C-DE2B-43F8-B122-ED0B00CF41AF}" srcOrd="3" destOrd="0" presId="urn:microsoft.com/office/officeart/2018/2/layout/IconVerticalSolidList"/>
    <dgm:cxn modelId="{1CD212B6-8985-4322-A04A-570C0F1E6261}" type="presParOf" srcId="{55ECB23C-3EAF-4B26-8876-72B4EE644E1E}" destId="{517162A5-FB34-40E1-8704-9EDE6C398EFB}" srcOrd="1" destOrd="0" presId="urn:microsoft.com/office/officeart/2018/2/layout/IconVerticalSolidList"/>
    <dgm:cxn modelId="{66D54353-4499-422C-AA91-03958A60135D}" type="presParOf" srcId="{55ECB23C-3EAF-4B26-8876-72B4EE644E1E}" destId="{9E380B7D-6BC0-41FC-B9D7-17E8747F588E}" srcOrd="2" destOrd="0" presId="urn:microsoft.com/office/officeart/2018/2/layout/IconVerticalSolidList"/>
    <dgm:cxn modelId="{C6725F58-2AD5-4B20-8585-2B2772CCECBF}" type="presParOf" srcId="{9E380B7D-6BC0-41FC-B9D7-17E8747F588E}" destId="{6DEBE35C-3928-4083-9698-22F93C74460D}" srcOrd="0" destOrd="0" presId="urn:microsoft.com/office/officeart/2018/2/layout/IconVerticalSolidList"/>
    <dgm:cxn modelId="{F0298822-BBF3-43E6-BD23-FF2011B49F4E}" type="presParOf" srcId="{9E380B7D-6BC0-41FC-B9D7-17E8747F588E}" destId="{F945B2EB-8659-41DD-B697-F9D49155151B}" srcOrd="1" destOrd="0" presId="urn:microsoft.com/office/officeart/2018/2/layout/IconVerticalSolidList"/>
    <dgm:cxn modelId="{4BE8A8B1-4114-4EF1-A395-D7D64D8E8189}" type="presParOf" srcId="{9E380B7D-6BC0-41FC-B9D7-17E8747F588E}" destId="{984B3E89-ECA8-4844-A1B5-BA0F73E6869D}" srcOrd="2" destOrd="0" presId="urn:microsoft.com/office/officeart/2018/2/layout/IconVerticalSolidList"/>
    <dgm:cxn modelId="{18444CC6-E4B7-4468-B7F8-940976532748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 b="1" dirty="0"/>
            <a:t>투자를 할 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기초적인 판단 기준이 될 수 </a:t>
          </a:r>
          <a:r>
            <a:rPr lang="ko-KR" altLang="en-US" b="1" dirty="0"/>
            <a:t>있</a:t>
          </a:r>
          <a:r>
            <a:rPr lang="ko-KR" b="1" dirty="0"/>
            <a:t>다</a:t>
          </a:r>
          <a:r>
            <a:rPr lang="en-US" b="1" dirty="0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b="1" dirty="0"/>
            <a:t>무분별한 투자가 아닌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어떠한 판단 기준에 따라 </a:t>
          </a:r>
          <a:br>
            <a:rPr lang="en-US" altLang="ko-KR" b="1" dirty="0"/>
          </a:br>
          <a:r>
            <a:rPr lang="ko-KR" b="1" dirty="0"/>
            <a:t>이성적인 투자를 할 수 있도록 </a:t>
          </a:r>
          <a:br>
            <a:rPr lang="en-US" altLang="ko-KR" b="1" dirty="0"/>
          </a:br>
          <a:r>
            <a:rPr lang="ko-KR" altLang="en-US" b="1" dirty="0"/>
            <a:t>투자</a:t>
          </a:r>
          <a:r>
            <a:rPr lang="ko-KR" b="1" dirty="0"/>
            <a:t>보조 </a:t>
          </a:r>
          <a:r>
            <a:rPr lang="ko-KR" b="1" dirty="0" err="1"/>
            <a:t>알리미를</a:t>
          </a:r>
          <a:r>
            <a:rPr lang="ko-KR" b="1" dirty="0"/>
            <a:t> 만들어 보고자 함</a:t>
          </a:r>
          <a:r>
            <a:rPr lang="en-US" b="1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3C4DC3D8-2C90-4B65-8F44-02D0BF1524A2}" type="pres">
      <dgm:prSet presAssocID="{868A2159-C501-489B-B1A5-9D55978181E4}" presName="vert0" presStyleCnt="0">
        <dgm:presLayoutVars>
          <dgm:dir/>
          <dgm:animOne val="branch"/>
          <dgm:animLvl val="lvl"/>
        </dgm:presLayoutVars>
      </dgm:prSet>
      <dgm:spPr/>
    </dgm:pt>
    <dgm:pt modelId="{637FE918-DACD-4AC6-B376-DE91E9DC9A6F}" type="pres">
      <dgm:prSet presAssocID="{F7DDFCD8-62BB-4893-8F2C-03AAF99E4918}" presName="thickLine" presStyleLbl="alignNode1" presStyleIdx="0" presStyleCnt="2"/>
      <dgm:spPr/>
    </dgm:pt>
    <dgm:pt modelId="{E94AF03B-68AB-4B22-80B5-80355C13DF55}" type="pres">
      <dgm:prSet presAssocID="{F7DDFCD8-62BB-4893-8F2C-03AAF99E4918}" presName="horz1" presStyleCnt="0"/>
      <dgm:spPr/>
    </dgm:pt>
    <dgm:pt modelId="{83ABD580-3779-4900-BCCD-5F97A76AF9D4}" type="pres">
      <dgm:prSet presAssocID="{F7DDFCD8-62BB-4893-8F2C-03AAF99E4918}" presName="tx1" presStyleLbl="revTx" presStyleIdx="0" presStyleCnt="2"/>
      <dgm:spPr/>
    </dgm:pt>
    <dgm:pt modelId="{3D6C0128-916B-42D0-B9F0-ADDB89D26154}" type="pres">
      <dgm:prSet presAssocID="{F7DDFCD8-62BB-4893-8F2C-03AAF99E4918}" presName="vert1" presStyleCnt="0"/>
      <dgm:spPr/>
    </dgm:pt>
    <dgm:pt modelId="{5257913E-F35C-4734-883A-2F19F8667230}" type="pres">
      <dgm:prSet presAssocID="{94716F5C-774F-4EAD-8B85-9A1A741EAFE7}" presName="thickLine" presStyleLbl="alignNode1" presStyleIdx="1" presStyleCnt="2"/>
      <dgm:spPr/>
    </dgm:pt>
    <dgm:pt modelId="{03A65AB4-BA24-4119-8770-B247ADD91B05}" type="pres">
      <dgm:prSet presAssocID="{94716F5C-774F-4EAD-8B85-9A1A741EAFE7}" presName="horz1" presStyleCnt="0"/>
      <dgm:spPr/>
    </dgm:pt>
    <dgm:pt modelId="{01E139D1-7CAE-4F6F-8B64-7092EEDB4879}" type="pres">
      <dgm:prSet presAssocID="{94716F5C-774F-4EAD-8B85-9A1A741EAFE7}" presName="tx1" presStyleLbl="revTx" presStyleIdx="1" presStyleCnt="2"/>
      <dgm:spPr/>
    </dgm:pt>
    <dgm:pt modelId="{5D9B980D-19CC-4FC9-A807-FA2998C0006D}" type="pres">
      <dgm:prSet presAssocID="{94716F5C-774F-4EAD-8B85-9A1A741EAFE7}" presName="vert1" presStyleCnt="0"/>
      <dgm:spPr/>
    </dgm:pt>
  </dgm:ptLst>
  <dgm:cxnLst>
    <dgm:cxn modelId="{52F13D32-C48B-4DC0-8619-CBF44273499F}" type="presOf" srcId="{868A2159-C501-489B-B1A5-9D55978181E4}" destId="{3C4DC3D8-2C90-4B65-8F44-02D0BF1524A2}" srcOrd="0" destOrd="0" presId="urn:microsoft.com/office/officeart/2008/layout/LinedList"/>
    <dgm:cxn modelId="{A1B52078-5D85-434D-A33E-4BAB460607A8}" type="presOf" srcId="{F7DDFCD8-62BB-4893-8F2C-03AAF99E4918}" destId="{83ABD580-3779-4900-BCCD-5F97A76AF9D4}" srcOrd="0" destOrd="0" presId="urn:microsoft.com/office/officeart/2008/layout/LinedList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C5375FBB-9F7E-4216-BE78-E92A64763F71}" type="presOf" srcId="{94716F5C-774F-4EAD-8B85-9A1A741EAFE7}" destId="{01E139D1-7CAE-4F6F-8B64-7092EEDB4879}" srcOrd="0" destOrd="0" presId="urn:microsoft.com/office/officeart/2008/layout/LinedList"/>
    <dgm:cxn modelId="{F9F27A03-1EBE-405E-8CA3-0488B63B21EA}" type="presParOf" srcId="{3C4DC3D8-2C90-4B65-8F44-02D0BF1524A2}" destId="{637FE918-DACD-4AC6-B376-DE91E9DC9A6F}" srcOrd="0" destOrd="0" presId="urn:microsoft.com/office/officeart/2008/layout/LinedList"/>
    <dgm:cxn modelId="{DD00F543-32A0-4A42-BC74-08E9CE9E2CFF}" type="presParOf" srcId="{3C4DC3D8-2C90-4B65-8F44-02D0BF1524A2}" destId="{E94AF03B-68AB-4B22-80B5-80355C13DF55}" srcOrd="1" destOrd="0" presId="urn:microsoft.com/office/officeart/2008/layout/LinedList"/>
    <dgm:cxn modelId="{426B9E46-CAB8-425B-B8B0-624D4FB8E970}" type="presParOf" srcId="{E94AF03B-68AB-4B22-80B5-80355C13DF55}" destId="{83ABD580-3779-4900-BCCD-5F97A76AF9D4}" srcOrd="0" destOrd="0" presId="urn:microsoft.com/office/officeart/2008/layout/LinedList"/>
    <dgm:cxn modelId="{28F9320F-337B-40A2-9DF8-D238CC0B4FDB}" type="presParOf" srcId="{E94AF03B-68AB-4B22-80B5-80355C13DF55}" destId="{3D6C0128-916B-42D0-B9F0-ADDB89D26154}" srcOrd="1" destOrd="0" presId="urn:microsoft.com/office/officeart/2008/layout/LinedList"/>
    <dgm:cxn modelId="{D8ED6EB4-4D95-48CC-87DA-F1A572A22AA7}" type="presParOf" srcId="{3C4DC3D8-2C90-4B65-8F44-02D0BF1524A2}" destId="{5257913E-F35C-4734-883A-2F19F8667230}" srcOrd="2" destOrd="0" presId="urn:microsoft.com/office/officeart/2008/layout/LinedList"/>
    <dgm:cxn modelId="{E9DD6F32-FD12-4632-AAAB-DDF847B5A9D5}" type="presParOf" srcId="{3C4DC3D8-2C90-4B65-8F44-02D0BF1524A2}" destId="{03A65AB4-BA24-4119-8770-B247ADD91B05}" srcOrd="3" destOrd="0" presId="urn:microsoft.com/office/officeart/2008/layout/LinedList"/>
    <dgm:cxn modelId="{B92F677C-B440-4F62-995B-A234C9A82E89}" type="presParOf" srcId="{03A65AB4-BA24-4119-8770-B247ADD91B05}" destId="{01E139D1-7CAE-4F6F-8B64-7092EEDB4879}" srcOrd="0" destOrd="0" presId="urn:microsoft.com/office/officeart/2008/layout/LinedList"/>
    <dgm:cxn modelId="{ED362CD6-F5FF-47D8-8DBB-FE3046C27F29}" type="presParOf" srcId="{03A65AB4-BA24-4119-8770-B247ADD91B05}" destId="{5D9B980D-19CC-4FC9-A807-FA2998C000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926B6-0E89-4A1C-B00E-D24138D259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C8ED9B-1160-4CA9-A697-10E33D55F32A}">
      <dgm:prSet/>
      <dgm:spPr/>
      <dgm:t>
        <a:bodyPr/>
        <a:lstStyle/>
        <a:p>
          <a:r>
            <a:rPr lang="en-US" b="1" dirty="0"/>
            <a:t>1. </a:t>
          </a:r>
          <a:r>
            <a:rPr lang="ko-KR" b="1" dirty="0"/>
            <a:t>수집한 데이터</a:t>
          </a:r>
          <a:r>
            <a:rPr lang="en-US" altLang="ko-KR" b="1" dirty="0"/>
            <a:t>(</a:t>
          </a:r>
          <a:r>
            <a:rPr lang="ko-KR" altLang="en-US" b="1" dirty="0"/>
            <a:t>가격</a:t>
          </a:r>
          <a:r>
            <a:rPr lang="en-US" altLang="ko-KR" b="1" dirty="0"/>
            <a:t>)</a:t>
          </a:r>
          <a:r>
            <a:rPr lang="ko-KR" b="1" dirty="0"/>
            <a:t>를 바탕으로 다방면으로 분석</a:t>
          </a:r>
          <a:r>
            <a:rPr lang="en-US" altLang="ko-KR" b="1" dirty="0"/>
            <a:t>,</a:t>
          </a:r>
          <a:r>
            <a:rPr lang="ko-KR" altLang="en-US" b="1" dirty="0"/>
            <a:t> 시각화</a:t>
          </a:r>
          <a:endParaRPr lang="en-US" b="1" dirty="0"/>
        </a:p>
      </dgm:t>
    </dgm:pt>
    <dgm:pt modelId="{85C551BB-A40C-4642-8B56-A624BBFC2DBC}" type="parTrans" cxnId="{C9941B5E-08C3-46B3-8741-C400AF010F8F}">
      <dgm:prSet/>
      <dgm:spPr/>
      <dgm:t>
        <a:bodyPr/>
        <a:lstStyle/>
        <a:p>
          <a:endParaRPr lang="en-US"/>
        </a:p>
      </dgm:t>
    </dgm:pt>
    <dgm:pt modelId="{7684C4D2-F9FE-4A98-93D3-862401EE0186}" type="sibTrans" cxnId="{C9941B5E-08C3-46B3-8741-C400AF010F8F}">
      <dgm:prSet/>
      <dgm:spPr/>
      <dgm:t>
        <a:bodyPr/>
        <a:lstStyle/>
        <a:p>
          <a:endParaRPr lang="en-US"/>
        </a:p>
      </dgm:t>
    </dgm:pt>
    <dgm:pt modelId="{FDF5DE2B-2C55-40CE-8D26-11DCC4A9B69A}">
      <dgm:prSet/>
      <dgm:spPr/>
      <dgm:t>
        <a:bodyPr/>
        <a:lstStyle/>
        <a:p>
          <a:r>
            <a:rPr lang="en-US" b="1" dirty="0"/>
            <a:t>2. </a:t>
          </a:r>
          <a:r>
            <a:rPr lang="ko-KR" b="1" dirty="0"/>
            <a:t>데이터</a:t>
          </a:r>
          <a:r>
            <a:rPr lang="en-US" b="1" dirty="0"/>
            <a:t>(</a:t>
          </a:r>
          <a:r>
            <a:rPr lang="ko-KR" b="1" dirty="0"/>
            <a:t>가격</a:t>
          </a:r>
          <a:r>
            <a:rPr lang="en-US" b="1" dirty="0"/>
            <a:t>)</a:t>
          </a:r>
          <a:r>
            <a:rPr lang="ko-KR" b="1" dirty="0"/>
            <a:t>이 가지는 일정한 흐름의 패턴</a:t>
          </a:r>
          <a:r>
            <a:rPr lang="en-US" altLang="ko-KR" b="1" dirty="0"/>
            <a:t> </a:t>
          </a:r>
          <a:r>
            <a:rPr lang="ko-KR" altLang="en-US" b="1" dirty="0"/>
            <a:t>분석</a:t>
          </a:r>
          <a:endParaRPr lang="en-US" b="1" dirty="0"/>
        </a:p>
      </dgm:t>
    </dgm:pt>
    <dgm:pt modelId="{6C390954-56A9-4EF1-B8FE-715992CD79C7}" type="parTrans" cxnId="{21656FAD-BA1B-48FF-A64A-BCC5D69D3788}">
      <dgm:prSet/>
      <dgm:spPr/>
      <dgm:t>
        <a:bodyPr/>
        <a:lstStyle/>
        <a:p>
          <a:endParaRPr lang="en-US"/>
        </a:p>
      </dgm:t>
    </dgm:pt>
    <dgm:pt modelId="{D87AC12D-7327-45DA-9C17-A6CA9400FD0A}" type="sibTrans" cxnId="{21656FAD-BA1B-48FF-A64A-BCC5D69D3788}">
      <dgm:prSet/>
      <dgm:spPr/>
      <dgm:t>
        <a:bodyPr/>
        <a:lstStyle/>
        <a:p>
          <a:endParaRPr lang="en-US"/>
        </a:p>
      </dgm:t>
    </dgm:pt>
    <dgm:pt modelId="{2160B648-0F0C-4D87-B7F2-F0E6117DE493}">
      <dgm:prSet/>
      <dgm:spPr/>
      <dgm:t>
        <a:bodyPr/>
        <a:lstStyle/>
        <a:p>
          <a:r>
            <a:rPr lang="en-US" b="1" dirty="0"/>
            <a:t>3. </a:t>
          </a:r>
          <a:r>
            <a:rPr lang="ko-KR" b="1" dirty="0"/>
            <a:t>찾은 패턴</a:t>
          </a:r>
          <a:r>
            <a:rPr lang="en-US" b="1" dirty="0"/>
            <a:t>(Price Action)</a:t>
          </a:r>
          <a:r>
            <a:rPr lang="ko-KR" b="1" dirty="0"/>
            <a:t>을 바탕으로 직관적으로</a:t>
          </a:r>
          <a:r>
            <a:rPr lang="en-US" altLang="ko-KR" b="1" dirty="0"/>
            <a:t> </a:t>
          </a:r>
          <a:br>
            <a:rPr lang="en-US" altLang="ko-KR" b="1" dirty="0"/>
          </a:br>
          <a:r>
            <a:rPr lang="en-US" altLang="ko-KR" b="1" dirty="0"/>
            <a:t>   </a:t>
          </a:r>
          <a:r>
            <a:rPr lang="ko-KR" altLang="en-US" b="1" dirty="0"/>
            <a:t>가격의</a:t>
          </a:r>
          <a:r>
            <a:rPr lang="ko-KR" b="1" dirty="0"/>
            <a:t> 추세를 표시할 수 있는 간단한 프로그램</a:t>
          </a:r>
          <a:r>
            <a:rPr lang="en-US" altLang="ko-KR" b="1" dirty="0"/>
            <a:t> </a:t>
          </a:r>
          <a:r>
            <a:rPr lang="ko-KR" altLang="en-US" b="1" dirty="0"/>
            <a:t>제작</a:t>
          </a:r>
          <a:endParaRPr lang="en-US" b="1" dirty="0"/>
        </a:p>
      </dgm:t>
    </dgm:pt>
    <dgm:pt modelId="{7715F8E2-7C89-46DE-93A8-AFE8537485D2}" type="parTrans" cxnId="{D9A78ACC-AB0F-4861-847C-A47F1A8F1E6E}">
      <dgm:prSet/>
      <dgm:spPr/>
      <dgm:t>
        <a:bodyPr/>
        <a:lstStyle/>
        <a:p>
          <a:endParaRPr lang="en-US"/>
        </a:p>
      </dgm:t>
    </dgm:pt>
    <dgm:pt modelId="{88683844-5F08-468A-A06A-485A10CB2117}" type="sibTrans" cxnId="{D9A78ACC-AB0F-4861-847C-A47F1A8F1E6E}">
      <dgm:prSet/>
      <dgm:spPr/>
      <dgm:t>
        <a:bodyPr/>
        <a:lstStyle/>
        <a:p>
          <a:endParaRPr lang="en-US"/>
        </a:p>
      </dgm:t>
    </dgm:pt>
    <dgm:pt modelId="{23B1B3A9-1E72-4BE7-B152-1DE41E7DED81}">
      <dgm:prSet/>
      <dgm:spPr/>
      <dgm:t>
        <a:bodyPr/>
        <a:lstStyle/>
        <a:p>
          <a:r>
            <a:rPr lang="en-US" b="1" dirty="0"/>
            <a:t>4. </a:t>
          </a:r>
          <a:r>
            <a:rPr lang="ko-KR" altLang="en-US" b="1" dirty="0"/>
            <a:t>만들어진 프로그램의 추세를 근거로 거래소와 </a:t>
          </a:r>
          <a:r>
            <a:rPr lang="en-US" altLang="ko-KR" b="1" dirty="0"/>
            <a:t>API</a:t>
          </a:r>
          <a:r>
            <a:rPr lang="ko-KR" altLang="en-US" b="1" dirty="0"/>
            <a:t>연동하여</a:t>
          </a:r>
          <a:br>
            <a:rPr lang="en-US" altLang="ko-KR" b="1" dirty="0"/>
          </a:br>
          <a:r>
            <a:rPr lang="en-US" altLang="ko-KR" b="1" dirty="0"/>
            <a:t>  </a:t>
          </a:r>
          <a:r>
            <a:rPr lang="ko-KR" altLang="en-US" b="1" dirty="0"/>
            <a:t> 자동으로 매매할 수 있는 프로그램으로 발전</a:t>
          </a:r>
          <a:endParaRPr lang="en-US" b="1" dirty="0"/>
        </a:p>
      </dgm:t>
    </dgm:pt>
    <dgm:pt modelId="{3BB2E1DF-4D6B-43DB-9A85-97A136379F0C}" type="parTrans" cxnId="{A8E24B5E-30F1-4FA4-8709-6DBF0EC3CB25}">
      <dgm:prSet/>
      <dgm:spPr/>
      <dgm:t>
        <a:bodyPr/>
        <a:lstStyle/>
        <a:p>
          <a:endParaRPr lang="en-US"/>
        </a:p>
      </dgm:t>
    </dgm:pt>
    <dgm:pt modelId="{287969B3-28C5-456A-A9B2-B701E8E4F761}" type="sibTrans" cxnId="{A8E24B5E-30F1-4FA4-8709-6DBF0EC3CB25}">
      <dgm:prSet/>
      <dgm:spPr/>
      <dgm:t>
        <a:bodyPr/>
        <a:lstStyle/>
        <a:p>
          <a:endParaRPr lang="en-US"/>
        </a:p>
      </dgm:t>
    </dgm:pt>
    <dgm:pt modelId="{F58CD160-C70C-4183-A840-F972E8331992}">
      <dgm:prSet/>
      <dgm:spPr/>
      <dgm:t>
        <a:bodyPr/>
        <a:lstStyle/>
        <a:p>
          <a:r>
            <a:rPr lang="en-US" b="1" dirty="0"/>
            <a:t>5. </a:t>
          </a:r>
          <a:r>
            <a:rPr lang="ko-KR" b="1" dirty="0"/>
            <a:t>만들어진 프로그램을 가동하며 </a:t>
          </a:r>
          <a:r>
            <a:rPr lang="ko-KR" b="1" dirty="0" err="1"/>
            <a:t>백테스팅</a:t>
          </a:r>
          <a:endParaRPr lang="en-US" b="1" dirty="0"/>
        </a:p>
      </dgm:t>
    </dgm:pt>
    <dgm:pt modelId="{76FC90C5-0424-47EC-9248-40541F13AC37}" type="parTrans" cxnId="{933E5C24-985E-417E-80DA-36AB5D1961B2}">
      <dgm:prSet/>
      <dgm:spPr/>
      <dgm:t>
        <a:bodyPr/>
        <a:lstStyle/>
        <a:p>
          <a:endParaRPr lang="en-US"/>
        </a:p>
      </dgm:t>
    </dgm:pt>
    <dgm:pt modelId="{A6444F7D-3515-46E0-8181-6E1CC2BDD43E}" type="sibTrans" cxnId="{933E5C24-985E-417E-80DA-36AB5D1961B2}">
      <dgm:prSet/>
      <dgm:spPr/>
      <dgm:t>
        <a:bodyPr/>
        <a:lstStyle/>
        <a:p>
          <a:endParaRPr lang="en-US"/>
        </a:p>
      </dgm:t>
    </dgm:pt>
    <dgm:pt modelId="{0627F806-5EA5-4051-B888-2A1006138107}" type="pres">
      <dgm:prSet presAssocID="{3BF926B6-0E89-4A1C-B00E-D24138D2599C}" presName="outerComposite" presStyleCnt="0">
        <dgm:presLayoutVars>
          <dgm:chMax val="5"/>
          <dgm:dir/>
          <dgm:resizeHandles val="exact"/>
        </dgm:presLayoutVars>
      </dgm:prSet>
      <dgm:spPr/>
    </dgm:pt>
    <dgm:pt modelId="{4E47F499-C65A-4210-81EF-E42DB5B5DBA6}" type="pres">
      <dgm:prSet presAssocID="{3BF926B6-0E89-4A1C-B00E-D24138D2599C}" presName="dummyMaxCanvas" presStyleCnt="0">
        <dgm:presLayoutVars/>
      </dgm:prSet>
      <dgm:spPr/>
    </dgm:pt>
    <dgm:pt modelId="{43F1739B-B2A7-4366-9BA8-2BB4FB95C6F4}" type="pres">
      <dgm:prSet presAssocID="{3BF926B6-0E89-4A1C-B00E-D24138D2599C}" presName="FiveNodes_1" presStyleLbl="node1" presStyleIdx="0" presStyleCnt="5">
        <dgm:presLayoutVars>
          <dgm:bulletEnabled val="1"/>
        </dgm:presLayoutVars>
      </dgm:prSet>
      <dgm:spPr/>
    </dgm:pt>
    <dgm:pt modelId="{7699D2DE-9A14-4A04-901C-56E893BB1E9B}" type="pres">
      <dgm:prSet presAssocID="{3BF926B6-0E89-4A1C-B00E-D24138D2599C}" presName="FiveNodes_2" presStyleLbl="node1" presStyleIdx="1" presStyleCnt="5">
        <dgm:presLayoutVars>
          <dgm:bulletEnabled val="1"/>
        </dgm:presLayoutVars>
      </dgm:prSet>
      <dgm:spPr/>
    </dgm:pt>
    <dgm:pt modelId="{8C31FA72-E38A-4CC5-AB19-6960DC777A11}" type="pres">
      <dgm:prSet presAssocID="{3BF926B6-0E89-4A1C-B00E-D24138D2599C}" presName="FiveNodes_3" presStyleLbl="node1" presStyleIdx="2" presStyleCnt="5">
        <dgm:presLayoutVars>
          <dgm:bulletEnabled val="1"/>
        </dgm:presLayoutVars>
      </dgm:prSet>
      <dgm:spPr/>
    </dgm:pt>
    <dgm:pt modelId="{735DBAFD-AB9E-4122-87B6-F325414AF9E8}" type="pres">
      <dgm:prSet presAssocID="{3BF926B6-0E89-4A1C-B00E-D24138D2599C}" presName="FiveNodes_4" presStyleLbl="node1" presStyleIdx="3" presStyleCnt="5">
        <dgm:presLayoutVars>
          <dgm:bulletEnabled val="1"/>
        </dgm:presLayoutVars>
      </dgm:prSet>
      <dgm:spPr/>
    </dgm:pt>
    <dgm:pt modelId="{CE310BB4-35F2-4D2F-BCE8-8983A1864725}" type="pres">
      <dgm:prSet presAssocID="{3BF926B6-0E89-4A1C-B00E-D24138D2599C}" presName="FiveNodes_5" presStyleLbl="node1" presStyleIdx="4" presStyleCnt="5">
        <dgm:presLayoutVars>
          <dgm:bulletEnabled val="1"/>
        </dgm:presLayoutVars>
      </dgm:prSet>
      <dgm:spPr/>
    </dgm:pt>
    <dgm:pt modelId="{339163F0-410B-426B-9412-C387A2F735AD}" type="pres">
      <dgm:prSet presAssocID="{3BF926B6-0E89-4A1C-B00E-D24138D2599C}" presName="FiveConn_1-2" presStyleLbl="fgAccFollowNode1" presStyleIdx="0" presStyleCnt="4">
        <dgm:presLayoutVars>
          <dgm:bulletEnabled val="1"/>
        </dgm:presLayoutVars>
      </dgm:prSet>
      <dgm:spPr/>
    </dgm:pt>
    <dgm:pt modelId="{FDAB5523-1049-4B1F-A062-DB840BABBE3A}" type="pres">
      <dgm:prSet presAssocID="{3BF926B6-0E89-4A1C-B00E-D24138D2599C}" presName="FiveConn_2-3" presStyleLbl="fgAccFollowNode1" presStyleIdx="1" presStyleCnt="4">
        <dgm:presLayoutVars>
          <dgm:bulletEnabled val="1"/>
        </dgm:presLayoutVars>
      </dgm:prSet>
      <dgm:spPr/>
    </dgm:pt>
    <dgm:pt modelId="{BF15DD7D-EC74-4838-932D-86B036F59C0A}" type="pres">
      <dgm:prSet presAssocID="{3BF926B6-0E89-4A1C-B00E-D24138D2599C}" presName="FiveConn_3-4" presStyleLbl="fgAccFollowNode1" presStyleIdx="2" presStyleCnt="4">
        <dgm:presLayoutVars>
          <dgm:bulletEnabled val="1"/>
        </dgm:presLayoutVars>
      </dgm:prSet>
      <dgm:spPr/>
    </dgm:pt>
    <dgm:pt modelId="{4659D38E-D1F0-408A-8DF2-0C76A436295D}" type="pres">
      <dgm:prSet presAssocID="{3BF926B6-0E89-4A1C-B00E-D24138D2599C}" presName="FiveConn_4-5" presStyleLbl="fgAccFollowNode1" presStyleIdx="3" presStyleCnt="4">
        <dgm:presLayoutVars>
          <dgm:bulletEnabled val="1"/>
        </dgm:presLayoutVars>
      </dgm:prSet>
      <dgm:spPr/>
    </dgm:pt>
    <dgm:pt modelId="{87766F3D-A938-43DC-9A62-9FFB055550F0}" type="pres">
      <dgm:prSet presAssocID="{3BF926B6-0E89-4A1C-B00E-D24138D2599C}" presName="FiveNodes_1_text" presStyleLbl="node1" presStyleIdx="4" presStyleCnt="5">
        <dgm:presLayoutVars>
          <dgm:bulletEnabled val="1"/>
        </dgm:presLayoutVars>
      </dgm:prSet>
      <dgm:spPr/>
    </dgm:pt>
    <dgm:pt modelId="{73B04E4A-0F37-4C65-A4BD-EDB7A2442BC5}" type="pres">
      <dgm:prSet presAssocID="{3BF926B6-0E89-4A1C-B00E-D24138D2599C}" presName="FiveNodes_2_text" presStyleLbl="node1" presStyleIdx="4" presStyleCnt="5">
        <dgm:presLayoutVars>
          <dgm:bulletEnabled val="1"/>
        </dgm:presLayoutVars>
      </dgm:prSet>
      <dgm:spPr/>
    </dgm:pt>
    <dgm:pt modelId="{331EECC9-AC80-4EE7-9326-5750B2AFB8A8}" type="pres">
      <dgm:prSet presAssocID="{3BF926B6-0E89-4A1C-B00E-D24138D2599C}" presName="FiveNodes_3_text" presStyleLbl="node1" presStyleIdx="4" presStyleCnt="5">
        <dgm:presLayoutVars>
          <dgm:bulletEnabled val="1"/>
        </dgm:presLayoutVars>
      </dgm:prSet>
      <dgm:spPr/>
    </dgm:pt>
    <dgm:pt modelId="{8ADDB678-646D-4D85-A96F-140FE42D0AFA}" type="pres">
      <dgm:prSet presAssocID="{3BF926B6-0E89-4A1C-B00E-D24138D2599C}" presName="FiveNodes_4_text" presStyleLbl="node1" presStyleIdx="4" presStyleCnt="5">
        <dgm:presLayoutVars>
          <dgm:bulletEnabled val="1"/>
        </dgm:presLayoutVars>
      </dgm:prSet>
      <dgm:spPr/>
    </dgm:pt>
    <dgm:pt modelId="{15655963-84FE-4768-907E-5C241A0CB9D9}" type="pres">
      <dgm:prSet presAssocID="{3BF926B6-0E89-4A1C-B00E-D24138D259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B826116-243E-485F-B580-6061693137A5}" type="presOf" srcId="{FDF5DE2B-2C55-40CE-8D26-11DCC4A9B69A}" destId="{7699D2DE-9A14-4A04-901C-56E893BB1E9B}" srcOrd="0" destOrd="0" presId="urn:microsoft.com/office/officeart/2005/8/layout/vProcess5"/>
    <dgm:cxn modelId="{F1759319-3300-4C68-ACFE-1F936A826455}" type="presOf" srcId="{88683844-5F08-468A-A06A-485A10CB2117}" destId="{BF15DD7D-EC74-4838-932D-86B036F59C0A}" srcOrd="0" destOrd="0" presId="urn:microsoft.com/office/officeart/2005/8/layout/vProcess5"/>
    <dgm:cxn modelId="{22E8861C-24D3-42F5-8079-28A7C43BB4CB}" type="presOf" srcId="{F58CD160-C70C-4183-A840-F972E8331992}" destId="{15655963-84FE-4768-907E-5C241A0CB9D9}" srcOrd="1" destOrd="0" presId="urn:microsoft.com/office/officeart/2005/8/layout/vProcess5"/>
    <dgm:cxn modelId="{C5215C1F-5A95-4F50-AE70-315627C9209E}" type="presOf" srcId="{23B1B3A9-1E72-4BE7-B152-1DE41E7DED81}" destId="{735DBAFD-AB9E-4122-87B6-F325414AF9E8}" srcOrd="0" destOrd="0" presId="urn:microsoft.com/office/officeart/2005/8/layout/vProcess5"/>
    <dgm:cxn modelId="{C9A65C22-FA81-4789-80DC-B81FEFAECFC4}" type="presOf" srcId="{F58CD160-C70C-4183-A840-F972E8331992}" destId="{CE310BB4-35F2-4D2F-BCE8-8983A1864725}" srcOrd="0" destOrd="0" presId="urn:microsoft.com/office/officeart/2005/8/layout/vProcess5"/>
    <dgm:cxn modelId="{933E5C24-985E-417E-80DA-36AB5D1961B2}" srcId="{3BF926B6-0E89-4A1C-B00E-D24138D2599C}" destId="{F58CD160-C70C-4183-A840-F972E8331992}" srcOrd="4" destOrd="0" parTransId="{76FC90C5-0424-47EC-9248-40541F13AC37}" sibTransId="{A6444F7D-3515-46E0-8181-6E1CC2BDD43E}"/>
    <dgm:cxn modelId="{3D50CF35-D29C-4155-89DF-37FBE82EDBB3}" type="presOf" srcId="{12C8ED9B-1160-4CA9-A697-10E33D55F32A}" destId="{87766F3D-A938-43DC-9A62-9FFB055550F0}" srcOrd="1" destOrd="0" presId="urn:microsoft.com/office/officeart/2005/8/layout/vProcess5"/>
    <dgm:cxn modelId="{3C11F43C-8D58-4341-961E-878113C010F5}" type="presOf" srcId="{287969B3-28C5-456A-A9B2-B701E8E4F761}" destId="{4659D38E-D1F0-408A-8DF2-0C76A436295D}" srcOrd="0" destOrd="0" presId="urn:microsoft.com/office/officeart/2005/8/layout/vProcess5"/>
    <dgm:cxn modelId="{81A8915B-5F17-43E2-A67E-3A263AFE5E2D}" type="presOf" srcId="{FDF5DE2B-2C55-40CE-8D26-11DCC4A9B69A}" destId="{73B04E4A-0F37-4C65-A4BD-EDB7A2442BC5}" srcOrd="1" destOrd="0" presId="urn:microsoft.com/office/officeart/2005/8/layout/vProcess5"/>
    <dgm:cxn modelId="{C9941B5E-08C3-46B3-8741-C400AF010F8F}" srcId="{3BF926B6-0E89-4A1C-B00E-D24138D2599C}" destId="{12C8ED9B-1160-4CA9-A697-10E33D55F32A}" srcOrd="0" destOrd="0" parTransId="{85C551BB-A40C-4642-8B56-A624BBFC2DBC}" sibTransId="{7684C4D2-F9FE-4A98-93D3-862401EE0186}"/>
    <dgm:cxn modelId="{A8E24B5E-30F1-4FA4-8709-6DBF0EC3CB25}" srcId="{3BF926B6-0E89-4A1C-B00E-D24138D2599C}" destId="{23B1B3A9-1E72-4BE7-B152-1DE41E7DED81}" srcOrd="3" destOrd="0" parTransId="{3BB2E1DF-4D6B-43DB-9A85-97A136379F0C}" sibTransId="{287969B3-28C5-456A-A9B2-B701E8E4F761}"/>
    <dgm:cxn modelId="{522E0286-80CC-4BCD-8286-320665BD4F3D}" type="presOf" srcId="{23B1B3A9-1E72-4BE7-B152-1DE41E7DED81}" destId="{8ADDB678-646D-4D85-A96F-140FE42D0AFA}" srcOrd="1" destOrd="0" presId="urn:microsoft.com/office/officeart/2005/8/layout/vProcess5"/>
    <dgm:cxn modelId="{C7BA5E8A-106E-445C-AE06-A437FC7B4253}" type="presOf" srcId="{3BF926B6-0E89-4A1C-B00E-D24138D2599C}" destId="{0627F806-5EA5-4051-B888-2A1006138107}" srcOrd="0" destOrd="0" presId="urn:microsoft.com/office/officeart/2005/8/layout/vProcess5"/>
    <dgm:cxn modelId="{21656FAD-BA1B-48FF-A64A-BCC5D69D3788}" srcId="{3BF926B6-0E89-4A1C-B00E-D24138D2599C}" destId="{FDF5DE2B-2C55-40CE-8D26-11DCC4A9B69A}" srcOrd="1" destOrd="0" parTransId="{6C390954-56A9-4EF1-B8FE-715992CD79C7}" sibTransId="{D87AC12D-7327-45DA-9C17-A6CA9400FD0A}"/>
    <dgm:cxn modelId="{14F0B1AF-2D10-45E8-BA6E-C3C2EB9C49DB}" type="presOf" srcId="{2160B648-0F0C-4D87-B7F2-F0E6117DE493}" destId="{331EECC9-AC80-4EE7-9326-5750B2AFB8A8}" srcOrd="1" destOrd="0" presId="urn:microsoft.com/office/officeart/2005/8/layout/vProcess5"/>
    <dgm:cxn modelId="{C948EBCA-5A8E-45BA-AC63-332586D1102F}" type="presOf" srcId="{7684C4D2-F9FE-4A98-93D3-862401EE0186}" destId="{339163F0-410B-426B-9412-C387A2F735AD}" srcOrd="0" destOrd="0" presId="urn:microsoft.com/office/officeart/2005/8/layout/vProcess5"/>
    <dgm:cxn modelId="{D9A78ACC-AB0F-4861-847C-A47F1A8F1E6E}" srcId="{3BF926B6-0E89-4A1C-B00E-D24138D2599C}" destId="{2160B648-0F0C-4D87-B7F2-F0E6117DE493}" srcOrd="2" destOrd="0" parTransId="{7715F8E2-7C89-46DE-93A8-AFE8537485D2}" sibTransId="{88683844-5F08-468A-A06A-485A10CB2117}"/>
    <dgm:cxn modelId="{34481BED-AD36-4706-BA27-DD2903C70FD7}" type="presOf" srcId="{12C8ED9B-1160-4CA9-A697-10E33D55F32A}" destId="{43F1739B-B2A7-4366-9BA8-2BB4FB95C6F4}" srcOrd="0" destOrd="0" presId="urn:microsoft.com/office/officeart/2005/8/layout/vProcess5"/>
    <dgm:cxn modelId="{BD7E63F4-17D2-4F02-8D5D-DFBE6D52B157}" type="presOf" srcId="{D87AC12D-7327-45DA-9C17-A6CA9400FD0A}" destId="{FDAB5523-1049-4B1F-A062-DB840BABBE3A}" srcOrd="0" destOrd="0" presId="urn:microsoft.com/office/officeart/2005/8/layout/vProcess5"/>
    <dgm:cxn modelId="{7FADDDF6-8C68-41C2-99F0-D77BEC8B8FA3}" type="presOf" srcId="{2160B648-0F0C-4D87-B7F2-F0E6117DE493}" destId="{8C31FA72-E38A-4CC5-AB19-6960DC777A11}" srcOrd="0" destOrd="0" presId="urn:microsoft.com/office/officeart/2005/8/layout/vProcess5"/>
    <dgm:cxn modelId="{DE03655D-34C8-463C-A11D-4A6A29BFE244}" type="presParOf" srcId="{0627F806-5EA5-4051-B888-2A1006138107}" destId="{4E47F499-C65A-4210-81EF-E42DB5B5DBA6}" srcOrd="0" destOrd="0" presId="urn:microsoft.com/office/officeart/2005/8/layout/vProcess5"/>
    <dgm:cxn modelId="{6EB34705-B0B8-4CBE-B83D-4F5B17C6CCE4}" type="presParOf" srcId="{0627F806-5EA5-4051-B888-2A1006138107}" destId="{43F1739B-B2A7-4366-9BA8-2BB4FB95C6F4}" srcOrd="1" destOrd="0" presId="urn:microsoft.com/office/officeart/2005/8/layout/vProcess5"/>
    <dgm:cxn modelId="{1EFE95CC-0109-4898-B5F5-CFAFA3B9A700}" type="presParOf" srcId="{0627F806-5EA5-4051-B888-2A1006138107}" destId="{7699D2DE-9A14-4A04-901C-56E893BB1E9B}" srcOrd="2" destOrd="0" presId="urn:microsoft.com/office/officeart/2005/8/layout/vProcess5"/>
    <dgm:cxn modelId="{F10D428F-0C0B-4E8F-B9C6-1BCA1C25206A}" type="presParOf" srcId="{0627F806-5EA5-4051-B888-2A1006138107}" destId="{8C31FA72-E38A-4CC5-AB19-6960DC777A11}" srcOrd="3" destOrd="0" presId="urn:microsoft.com/office/officeart/2005/8/layout/vProcess5"/>
    <dgm:cxn modelId="{9E70E81A-F2A1-456C-B64D-E72C70D2E1C7}" type="presParOf" srcId="{0627F806-5EA5-4051-B888-2A1006138107}" destId="{735DBAFD-AB9E-4122-87B6-F325414AF9E8}" srcOrd="4" destOrd="0" presId="urn:microsoft.com/office/officeart/2005/8/layout/vProcess5"/>
    <dgm:cxn modelId="{CDE5D3C2-B6F6-488F-88A8-AAAAC0380EF5}" type="presParOf" srcId="{0627F806-5EA5-4051-B888-2A1006138107}" destId="{CE310BB4-35F2-4D2F-BCE8-8983A1864725}" srcOrd="5" destOrd="0" presId="urn:microsoft.com/office/officeart/2005/8/layout/vProcess5"/>
    <dgm:cxn modelId="{29104F72-B87E-48DB-B748-FBB1A673C7CF}" type="presParOf" srcId="{0627F806-5EA5-4051-B888-2A1006138107}" destId="{339163F0-410B-426B-9412-C387A2F735AD}" srcOrd="6" destOrd="0" presId="urn:microsoft.com/office/officeart/2005/8/layout/vProcess5"/>
    <dgm:cxn modelId="{9AB8A954-AD73-4F57-A04D-BB45B3F212BD}" type="presParOf" srcId="{0627F806-5EA5-4051-B888-2A1006138107}" destId="{FDAB5523-1049-4B1F-A062-DB840BABBE3A}" srcOrd="7" destOrd="0" presId="urn:microsoft.com/office/officeart/2005/8/layout/vProcess5"/>
    <dgm:cxn modelId="{0A8D0711-8443-42EC-A818-311017895870}" type="presParOf" srcId="{0627F806-5EA5-4051-B888-2A1006138107}" destId="{BF15DD7D-EC74-4838-932D-86B036F59C0A}" srcOrd="8" destOrd="0" presId="urn:microsoft.com/office/officeart/2005/8/layout/vProcess5"/>
    <dgm:cxn modelId="{374F1D60-467D-48DA-9C0E-5BA16D1F7572}" type="presParOf" srcId="{0627F806-5EA5-4051-B888-2A1006138107}" destId="{4659D38E-D1F0-408A-8DF2-0C76A436295D}" srcOrd="9" destOrd="0" presId="urn:microsoft.com/office/officeart/2005/8/layout/vProcess5"/>
    <dgm:cxn modelId="{E3A7E55B-8A42-4BC1-8A5A-CEC8005BF33A}" type="presParOf" srcId="{0627F806-5EA5-4051-B888-2A1006138107}" destId="{87766F3D-A938-43DC-9A62-9FFB055550F0}" srcOrd="10" destOrd="0" presId="urn:microsoft.com/office/officeart/2005/8/layout/vProcess5"/>
    <dgm:cxn modelId="{E29F988F-A64C-4411-ACB7-0A89F61A801A}" type="presParOf" srcId="{0627F806-5EA5-4051-B888-2A1006138107}" destId="{73B04E4A-0F37-4C65-A4BD-EDB7A2442BC5}" srcOrd="11" destOrd="0" presId="urn:microsoft.com/office/officeart/2005/8/layout/vProcess5"/>
    <dgm:cxn modelId="{D4FB02C1-9D07-46A8-8553-6CA47F79F867}" type="presParOf" srcId="{0627F806-5EA5-4051-B888-2A1006138107}" destId="{331EECC9-AC80-4EE7-9326-5750B2AFB8A8}" srcOrd="12" destOrd="0" presId="urn:microsoft.com/office/officeart/2005/8/layout/vProcess5"/>
    <dgm:cxn modelId="{84460D75-C417-46D3-BCFA-0C6D52F48D49}" type="presParOf" srcId="{0627F806-5EA5-4051-B888-2A1006138107}" destId="{8ADDB678-646D-4D85-A96F-140FE42D0AFA}" srcOrd="13" destOrd="0" presId="urn:microsoft.com/office/officeart/2005/8/layout/vProcess5"/>
    <dgm:cxn modelId="{465EA32D-0A6C-4FD3-9682-94F45486ED6A}" type="presParOf" srcId="{0627F806-5EA5-4051-B888-2A1006138107}" destId="{15655963-84FE-4768-907E-5C241A0CB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수집해본다</a:t>
          </a:r>
          <a:r>
            <a:rPr lang="en-US" sz="1800" kern="1200" dirty="0"/>
            <a:t>.</a:t>
          </a:r>
        </a:p>
      </dsp:txBody>
      <dsp:txXfrm>
        <a:off x="28046" y="28046"/>
        <a:ext cx="7298284" cy="901467"/>
      </dsp:txXfrm>
    </dsp:sp>
    <dsp:sp modelId="{154B5024-B32D-4B86-B45A-91049F42BB94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가공</a:t>
          </a:r>
          <a:r>
            <a:rPr lang="ko-KR" altLang="en-US" sz="1800" kern="1200" dirty="0"/>
            <a:t>해</a:t>
          </a:r>
          <a:r>
            <a:rPr lang="ko-KR" sz="1800" kern="1200" dirty="0"/>
            <a:t>본다</a:t>
          </a:r>
          <a:r>
            <a:rPr lang="en-US" sz="1800" kern="1200" dirty="0"/>
            <a:t>.</a:t>
          </a:r>
        </a:p>
      </dsp:txBody>
      <dsp:txXfrm>
        <a:off x="732591" y="1159707"/>
        <a:ext cx="7029429" cy="901467"/>
      </dsp:txXfrm>
    </dsp:sp>
    <dsp:sp modelId="{FB1B2D16-2859-40F5-9488-D9C40B1E64A9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가공한 데이터</a:t>
          </a:r>
          <a:r>
            <a:rPr lang="en-US" sz="1800" kern="1200" dirty="0"/>
            <a:t>, </a:t>
          </a:r>
          <a:r>
            <a:rPr lang="ko-KR" sz="1800" kern="1200" dirty="0"/>
            <a:t>정보를 </a:t>
          </a:r>
          <a:r>
            <a:rPr lang="en-US" sz="1800" kern="1200" dirty="0"/>
            <a:t>Fintech</a:t>
          </a:r>
          <a:r>
            <a:rPr lang="ko-KR" sz="1800" kern="1200" dirty="0"/>
            <a:t>와 접목시켜 결과물을 만들어본다</a:t>
          </a:r>
          <a:r>
            <a:rPr lang="en-US" sz="1800" kern="1200" dirty="0"/>
            <a:t>.</a:t>
          </a:r>
          <a:r>
            <a:rPr lang="ko-KR" sz="1800" kern="1200" dirty="0"/>
            <a:t>  </a:t>
          </a:r>
          <a:endParaRPr lang="en-US" sz="1800" kern="1200" dirty="0"/>
        </a:p>
      </dsp:txBody>
      <dsp:txXfrm>
        <a:off x="1426620" y="2291368"/>
        <a:ext cx="7039944" cy="901467"/>
      </dsp:txXfrm>
    </dsp:sp>
    <dsp:sp modelId="{2143B83E-1345-41CF-A190-ADD8FA01F649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일련의 과정들에 </a:t>
          </a:r>
          <a:r>
            <a:rPr lang="en-US" sz="1800" kern="1200" dirty="0" err="1"/>
            <a:t>Git,Github</a:t>
          </a:r>
          <a:r>
            <a:rPr lang="ko-KR" sz="1800" kern="1200" dirty="0"/>
            <a:t>를 활용하여 활용성을 느껴본다</a:t>
          </a:r>
          <a:r>
            <a:rPr lang="en-US" sz="1800" kern="1200" dirty="0"/>
            <a:t>.</a:t>
          </a:r>
        </a:p>
      </dsp:txBody>
      <dsp:txXfrm>
        <a:off x="2131165" y="3423030"/>
        <a:ext cx="7029429" cy="901467"/>
      </dsp:txXfrm>
    </dsp:sp>
    <dsp:sp modelId="{3122DFDA-755E-4412-8D79-8BDFCD1643C7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3010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3465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328684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605" y="0"/>
          <a:ext cx="4584893" cy="20030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292" tIns="41910" rIns="78232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인</a:t>
          </a:r>
          <a:r>
            <a:rPr lang="ko-KR" sz="1100" kern="1200" dirty="0"/>
            <a:t>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분야</a:t>
          </a:r>
          <a:r>
            <a:rPr lang="ko-KR" altLang="en-US" sz="1100" kern="1200" dirty="0"/>
            <a:t>의</a:t>
          </a:r>
          <a:r>
            <a:rPr lang="ko-KR" sz="1100" kern="1200" dirty="0"/>
            <a:t> 발전</a:t>
          </a:r>
          <a:r>
            <a:rPr lang="ko-KR" altLang="en-US" sz="1100" kern="1200" dirty="0"/>
            <a:t>으로</a:t>
          </a:r>
          <a:r>
            <a:rPr lang="en-US" sz="1100" kern="1200" dirty="0"/>
            <a:t>,</a:t>
          </a:r>
          <a:r>
            <a:rPr lang="ko-KR" sz="1100" kern="1200" dirty="0"/>
            <a:t> 개인까지도 데이터를 통하여 많은 가치를 창출해낼 수 있는 시대가 도래했다</a:t>
          </a:r>
          <a:r>
            <a:rPr lang="en-US" sz="1100" kern="1200" dirty="0"/>
            <a:t>.</a:t>
          </a:r>
          <a:br>
            <a:rPr lang="en-US" sz="1100" kern="1200" dirty="0"/>
          </a:b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고</a:t>
          </a:r>
          <a:r>
            <a:rPr lang="en-US" altLang="ko-KR" sz="1100" kern="1200" dirty="0"/>
            <a:t>,</a:t>
          </a:r>
          <a:r>
            <a:rPr lang="en-US" sz="1100" kern="1200" dirty="0"/>
            <a:t> AI</a:t>
          </a:r>
          <a:r>
            <a:rPr lang="ko-KR" sz="1100" kern="1200" dirty="0"/>
            <a:t>에게 이를 학습시켜 데이터 분석을 하게 되면 </a:t>
          </a:r>
          <a:endParaRPr lang="en-US" altLang="ko-KR" sz="1100" kern="1200" dirty="0"/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6369" y="0"/>
        <a:ext cx="4084129" cy="2003057"/>
      </dsp:txXfrm>
    </dsp:sp>
    <dsp:sp modelId="{2D35584F-A3DB-4831-92C2-E43E11C5638A}">
      <dsp:nvSpPr>
        <dsp:cNvPr id="0" name=""/>
        <dsp:cNvSpPr/>
      </dsp:nvSpPr>
      <dsp:spPr>
        <a:xfrm>
          <a:off x="607285" y="0"/>
          <a:ext cx="2003057" cy="2003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53A8-7FFC-4DA5-9AA5-87B16CA02B5D}">
      <dsp:nvSpPr>
        <dsp:cNvPr id="0" name=""/>
        <dsp:cNvSpPr/>
      </dsp:nvSpPr>
      <dsp:spPr>
        <a:xfrm>
          <a:off x="1683077" y="728683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1C0C2-9A56-4E64-9D2E-5D745A784462}">
      <dsp:nvSpPr>
        <dsp:cNvPr id="0" name=""/>
        <dsp:cNvSpPr/>
      </dsp:nvSpPr>
      <dsp:spPr>
        <a:xfrm>
          <a:off x="2143765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9616-DD21-4713-AD4E-3C7AF5B1F753}">
      <dsp:nvSpPr>
        <dsp:cNvPr id="0" name=""/>
        <dsp:cNvSpPr/>
      </dsp:nvSpPr>
      <dsp:spPr>
        <a:xfrm>
          <a:off x="580120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Pandas </a:t>
          </a:r>
          <a:r>
            <a:rPr lang="ko-KR" altLang="en-US" sz="2000" b="1" kern="1200" dirty="0"/>
            <a:t>라이브러리를 활용하여 </a:t>
          </a:r>
          <a:endParaRPr lang="en-US" altLang="ko-KR" sz="2000" b="1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Series</a:t>
          </a:r>
          <a:r>
            <a:rPr lang="ko-KR" sz="2000" b="1" kern="1200" dirty="0"/>
            <a:t>와 </a:t>
          </a:r>
          <a:r>
            <a:rPr lang="en-US" sz="2000" b="1" kern="1200" dirty="0" err="1"/>
            <a:t>DataFrame</a:t>
          </a:r>
          <a:r>
            <a:rPr lang="en-US" sz="2000" b="1" kern="1200" dirty="0"/>
            <a:t> </a:t>
          </a:r>
          <a:r>
            <a:rPr lang="ko-KR" sz="2000" b="1" kern="1200" dirty="0"/>
            <a:t>타입</a:t>
          </a:r>
          <a:r>
            <a:rPr lang="ko-KR" altLang="en-US" sz="2000" b="1" kern="1200" dirty="0"/>
            <a:t>의 </a:t>
          </a:r>
          <a:br>
            <a:rPr lang="en-US" altLang="ko-KR" sz="2000" b="1" kern="1200" dirty="0"/>
          </a:br>
          <a:r>
            <a:rPr lang="ko-KR" sz="2000" b="1" kern="1200" dirty="0"/>
            <a:t>데이터 가공 및 분석</a:t>
          </a:r>
          <a:endParaRPr lang="en-US" sz="2000" b="1" kern="1200" dirty="0"/>
        </a:p>
      </dsp:txBody>
      <dsp:txXfrm>
        <a:off x="580120" y="3563683"/>
        <a:ext cx="4367601" cy="1490313"/>
      </dsp:txXfrm>
    </dsp:sp>
    <dsp:sp modelId="{2A6CCDFE-23D2-4306-9098-6CB7E074DC70}">
      <dsp:nvSpPr>
        <dsp:cNvPr id="0" name=""/>
        <dsp:cNvSpPr/>
      </dsp:nvSpPr>
      <dsp:spPr>
        <a:xfrm>
          <a:off x="6670834" y="728683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6734D-0278-454F-8040-07E886341871}">
      <dsp:nvSpPr>
        <dsp:cNvPr id="0" name=""/>
        <dsp:cNvSpPr/>
      </dsp:nvSpPr>
      <dsp:spPr>
        <a:xfrm>
          <a:off x="7131522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2A4D-00C8-45E1-9512-E747500A9F0F}">
      <dsp:nvSpPr>
        <dsp:cNvPr id="0" name=""/>
        <dsp:cNvSpPr/>
      </dsp:nvSpPr>
      <dsp:spPr>
        <a:xfrm>
          <a:off x="5567878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000" b="1" kern="1200" dirty="0"/>
            <a:t>데이터를 엑셀과 </a:t>
          </a:r>
          <a:r>
            <a:rPr lang="en-US" altLang="ko-KR" sz="2000" b="1" kern="1200" dirty="0"/>
            <a:t>DB</a:t>
          </a:r>
          <a:r>
            <a:rPr lang="ko-KR" sz="2000" b="1" kern="1200" dirty="0"/>
            <a:t>에 </a:t>
          </a:r>
          <a:br>
            <a:rPr lang="en-US" altLang="ko-KR" sz="2000" b="1" kern="1200" dirty="0"/>
          </a:br>
          <a:r>
            <a:rPr lang="ko-KR" altLang="en-US" sz="2000" b="1" kern="1200" dirty="0"/>
            <a:t>불러와</a:t>
          </a:r>
          <a:r>
            <a:rPr lang="ko-KR" sz="2000" b="1" kern="1200" dirty="0"/>
            <a:t> 저장하</a:t>
          </a:r>
          <a:r>
            <a:rPr lang="ko-KR" altLang="en-US" sz="2000" b="1" kern="1200" dirty="0"/>
            <a:t>고</a:t>
          </a:r>
          <a:r>
            <a:rPr lang="en-US" altLang="ko-KR" sz="2000" b="1" kern="1200" dirty="0"/>
            <a:t>, </a:t>
          </a:r>
          <a:r>
            <a:rPr lang="ko-KR" altLang="en-US" sz="2000" b="1" kern="1200" dirty="0"/>
            <a:t>시각화 하는</a:t>
          </a:r>
          <a:r>
            <a:rPr lang="ko-KR" sz="2000" b="1" kern="1200" dirty="0"/>
            <a:t> </a:t>
          </a:r>
          <a:br>
            <a:rPr lang="en-US" altLang="ko-KR" sz="2000" b="1" kern="1200" dirty="0"/>
          </a:br>
          <a:r>
            <a:rPr lang="ko-KR" sz="2000" b="1" kern="1200" dirty="0"/>
            <a:t>방법</a:t>
          </a:r>
          <a:r>
            <a:rPr lang="en-US" altLang="ko-KR" sz="2000" b="1" kern="1200" dirty="0"/>
            <a:t> </a:t>
          </a:r>
          <a:r>
            <a:rPr lang="ko-KR" altLang="en-US" sz="2000" b="1" kern="1200" dirty="0"/>
            <a:t>학습</a:t>
          </a:r>
          <a:r>
            <a:rPr lang="en-US" sz="2000" b="1" kern="1200" dirty="0"/>
            <a:t>.</a:t>
          </a:r>
        </a:p>
      </dsp:txBody>
      <dsp:txXfrm>
        <a:off x="5567878" y="3563683"/>
        <a:ext cx="4367601" cy="1490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추세</a:t>
          </a:r>
          <a:r>
            <a:rPr lang="en-US" sz="2200" b="1" kern="1200" dirty="0"/>
            <a:t>(Trend)</a:t>
          </a:r>
          <a:r>
            <a:rPr lang="ko-KR" sz="2200" b="1" kern="1200" dirty="0"/>
            <a:t>란 </a:t>
          </a:r>
          <a:r>
            <a:rPr lang="en-US" sz="2200" b="1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어떠한 현상에 있어서 나타나는 한 방향으로의 경향 변동</a:t>
          </a:r>
          <a:endParaRPr lang="en-US" sz="2200" b="1" kern="1200" dirty="0"/>
        </a:p>
      </dsp:txBody>
      <dsp:txXfrm>
        <a:off x="1427293" y="2214054"/>
        <a:ext cx="5286258" cy="123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FE918-DACD-4AC6-B376-DE91E9DC9A6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BD580-3779-4900-BCCD-5F97A76AF9D4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투자를 할 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기초적인 판단 기준이 될 수 </a:t>
          </a:r>
          <a:r>
            <a:rPr lang="ko-KR" altLang="en-US" sz="3100" b="1" kern="1200" dirty="0"/>
            <a:t>있</a:t>
          </a:r>
          <a:r>
            <a:rPr lang="ko-KR" sz="3100" b="1" kern="1200" dirty="0"/>
            <a:t>다</a:t>
          </a:r>
          <a:r>
            <a:rPr lang="en-US" sz="3100" b="1" kern="1200" dirty="0"/>
            <a:t>!</a:t>
          </a:r>
        </a:p>
      </dsp:txBody>
      <dsp:txXfrm>
        <a:off x="0" y="0"/>
        <a:ext cx="6900512" cy="2768070"/>
      </dsp:txXfrm>
    </dsp:sp>
    <dsp:sp modelId="{5257913E-F35C-4734-883A-2F19F866723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39D1-7CAE-4F6F-8B64-7092EEDB4879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무분별한 투자가 아닌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어떠한 판단 기준에 따라 </a:t>
          </a:r>
          <a:br>
            <a:rPr lang="en-US" altLang="ko-KR" sz="3100" b="1" kern="1200" dirty="0"/>
          </a:br>
          <a:r>
            <a:rPr lang="ko-KR" sz="3100" b="1" kern="1200" dirty="0"/>
            <a:t>이성적인 투자를 할 수 있도록 </a:t>
          </a:r>
          <a:br>
            <a:rPr lang="en-US" altLang="ko-KR" sz="3100" b="1" kern="1200" dirty="0"/>
          </a:br>
          <a:r>
            <a:rPr lang="ko-KR" altLang="en-US" sz="3100" b="1" kern="1200" dirty="0"/>
            <a:t>투자</a:t>
          </a:r>
          <a:r>
            <a:rPr lang="ko-KR" sz="3100" b="1" kern="1200" dirty="0"/>
            <a:t>보조 </a:t>
          </a:r>
          <a:r>
            <a:rPr lang="ko-KR" sz="3100" b="1" kern="1200" dirty="0" err="1"/>
            <a:t>알리미를</a:t>
          </a:r>
          <a:r>
            <a:rPr lang="ko-KR" sz="3100" b="1" kern="1200" dirty="0"/>
            <a:t> 만들어 보고자 함</a:t>
          </a:r>
          <a:r>
            <a:rPr lang="en-US" sz="3100" b="1" kern="1200" dirty="0"/>
            <a:t>.</a:t>
          </a:r>
        </a:p>
      </dsp:txBody>
      <dsp:txXfrm>
        <a:off x="0" y="2768070"/>
        <a:ext cx="6900512" cy="2768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39B-B2A7-4366-9BA8-2BB4FB95C6F4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</a:t>
          </a:r>
          <a:r>
            <a:rPr lang="ko-KR" sz="1500" b="1" kern="1200" dirty="0"/>
            <a:t>수집한 데이터</a:t>
          </a:r>
          <a:r>
            <a:rPr lang="en-US" altLang="ko-KR" sz="1500" b="1" kern="1200" dirty="0"/>
            <a:t>(</a:t>
          </a:r>
          <a:r>
            <a:rPr lang="ko-KR" altLang="en-US" sz="1500" b="1" kern="1200" dirty="0"/>
            <a:t>가격</a:t>
          </a:r>
          <a:r>
            <a:rPr lang="en-US" altLang="ko-KR" sz="1500" b="1" kern="1200" dirty="0"/>
            <a:t>)</a:t>
          </a:r>
          <a:r>
            <a:rPr lang="ko-KR" sz="1500" b="1" kern="1200" dirty="0"/>
            <a:t>를 바탕으로 다방면으로 분석</a:t>
          </a:r>
          <a:r>
            <a:rPr lang="en-US" altLang="ko-KR" sz="1500" b="1" kern="1200" dirty="0"/>
            <a:t>,</a:t>
          </a:r>
          <a:r>
            <a:rPr lang="ko-KR" altLang="en-US" sz="1500" b="1" kern="1200" dirty="0"/>
            <a:t> 시각화</a:t>
          </a:r>
          <a:endParaRPr lang="en-US" sz="1500" b="1" kern="1200" dirty="0"/>
        </a:p>
      </dsp:txBody>
      <dsp:txXfrm>
        <a:off x="22940" y="22940"/>
        <a:ext cx="7160195" cy="737360"/>
      </dsp:txXfrm>
    </dsp:sp>
    <dsp:sp modelId="{7699D2DE-9A14-4A04-901C-56E893BB1E9B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2. </a:t>
          </a:r>
          <a:r>
            <a:rPr lang="ko-KR" sz="1500" b="1" kern="1200" dirty="0"/>
            <a:t>데이터</a:t>
          </a:r>
          <a:r>
            <a:rPr lang="en-US" sz="1500" b="1" kern="1200" dirty="0"/>
            <a:t>(</a:t>
          </a:r>
          <a:r>
            <a:rPr lang="ko-KR" sz="1500" b="1" kern="1200" dirty="0"/>
            <a:t>가격</a:t>
          </a:r>
          <a:r>
            <a:rPr lang="en-US" sz="1500" b="1" kern="1200" dirty="0"/>
            <a:t>)</a:t>
          </a:r>
          <a:r>
            <a:rPr lang="ko-KR" sz="1500" b="1" kern="1200" dirty="0"/>
            <a:t>이 가지는 일정한 흐름의 패턴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분석</a:t>
          </a:r>
          <a:endParaRPr lang="en-US" sz="1500" b="1" kern="1200" dirty="0"/>
        </a:p>
      </dsp:txBody>
      <dsp:txXfrm>
        <a:off x="627587" y="914964"/>
        <a:ext cx="6937378" cy="737360"/>
      </dsp:txXfrm>
    </dsp:sp>
    <dsp:sp modelId="{8C31FA72-E38A-4CC5-AB19-6960DC777A11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3. </a:t>
          </a:r>
          <a:r>
            <a:rPr lang="ko-KR" sz="1500" b="1" kern="1200" dirty="0"/>
            <a:t>찾은 패턴</a:t>
          </a:r>
          <a:r>
            <a:rPr lang="en-US" sz="1500" b="1" kern="1200" dirty="0"/>
            <a:t>(Price Action)</a:t>
          </a:r>
          <a:r>
            <a:rPr lang="ko-KR" sz="1500" b="1" kern="1200" dirty="0"/>
            <a:t>을 바탕으로 직관적으로</a:t>
          </a:r>
          <a:r>
            <a:rPr lang="en-US" altLang="ko-KR" sz="1500" b="1" kern="1200" dirty="0"/>
            <a:t> </a:t>
          </a:r>
          <a:br>
            <a:rPr lang="en-US" altLang="ko-KR" sz="1500" b="1" kern="1200" dirty="0"/>
          </a:br>
          <a:r>
            <a:rPr lang="en-US" altLang="ko-KR" sz="1500" b="1" kern="1200" dirty="0"/>
            <a:t>   </a:t>
          </a:r>
          <a:r>
            <a:rPr lang="ko-KR" altLang="en-US" sz="1500" b="1" kern="1200" dirty="0"/>
            <a:t>가격의</a:t>
          </a:r>
          <a:r>
            <a:rPr lang="ko-KR" sz="1500" b="1" kern="1200" dirty="0"/>
            <a:t> 추세를 표시할 수 있는 간단한 프로그램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제작</a:t>
          </a:r>
          <a:endParaRPr lang="en-US" sz="1500" b="1" kern="1200" dirty="0"/>
        </a:p>
      </dsp:txBody>
      <dsp:txXfrm>
        <a:off x="1232233" y="1806988"/>
        <a:ext cx="6937378" cy="737360"/>
      </dsp:txXfrm>
    </dsp:sp>
    <dsp:sp modelId="{735DBAFD-AB9E-4122-87B6-F325414AF9E8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4. </a:t>
          </a:r>
          <a:r>
            <a:rPr lang="ko-KR" altLang="en-US" sz="1500" b="1" kern="1200" dirty="0"/>
            <a:t>만들어진 프로그램의 추세를 근거로 거래소와 </a:t>
          </a:r>
          <a:r>
            <a:rPr lang="en-US" altLang="ko-KR" sz="1500" b="1" kern="1200" dirty="0"/>
            <a:t>API</a:t>
          </a:r>
          <a:r>
            <a:rPr lang="ko-KR" altLang="en-US" sz="1500" b="1" kern="1200" dirty="0"/>
            <a:t>연동하여</a:t>
          </a:r>
          <a:br>
            <a:rPr lang="en-US" altLang="ko-KR" sz="1500" b="1" kern="1200" dirty="0"/>
          </a:br>
          <a:r>
            <a:rPr lang="en-US" altLang="ko-KR" sz="1500" b="1" kern="1200" dirty="0"/>
            <a:t>  </a:t>
          </a:r>
          <a:r>
            <a:rPr lang="ko-KR" altLang="en-US" sz="1500" b="1" kern="1200" dirty="0"/>
            <a:t> 자동으로 매매할 수 있는 프로그램으로 발전</a:t>
          </a:r>
          <a:endParaRPr lang="en-US" sz="1500" b="1" kern="1200" dirty="0"/>
        </a:p>
      </dsp:txBody>
      <dsp:txXfrm>
        <a:off x="1836880" y="2699012"/>
        <a:ext cx="6937378" cy="737360"/>
      </dsp:txXfrm>
    </dsp:sp>
    <dsp:sp modelId="{CE310BB4-35F2-4D2F-BCE8-8983A1864725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5. </a:t>
          </a:r>
          <a:r>
            <a:rPr lang="ko-KR" sz="1500" b="1" kern="1200" dirty="0"/>
            <a:t>만들어진 프로그램을 가동하며 </a:t>
          </a:r>
          <a:r>
            <a:rPr lang="ko-KR" sz="1500" b="1" kern="1200" dirty="0" err="1"/>
            <a:t>백테스팅</a:t>
          </a:r>
          <a:endParaRPr lang="en-US" sz="1500" b="1" kern="1200" dirty="0"/>
        </a:p>
      </dsp:txBody>
      <dsp:txXfrm>
        <a:off x="2441527" y="3591037"/>
        <a:ext cx="6937378" cy="737360"/>
      </dsp:txXfrm>
    </dsp:sp>
    <dsp:sp modelId="{339163F0-410B-426B-9412-C387A2F735AD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2454" y="572200"/>
        <a:ext cx="280008" cy="383102"/>
      </dsp:txXfrm>
    </dsp:sp>
    <dsp:sp modelId="{FDAB5523-1049-4B1F-A062-DB840BABBE3A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07101" y="1464225"/>
        <a:ext cx="280008" cy="383102"/>
      </dsp:txXfrm>
    </dsp:sp>
    <dsp:sp modelId="{BF15DD7D-EC74-4838-932D-86B036F59C0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911748" y="2343195"/>
        <a:ext cx="280008" cy="383102"/>
      </dsp:txXfrm>
    </dsp:sp>
    <dsp:sp modelId="{4659D38E-D1F0-408A-8DF2-0C76A436295D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집 단 지 성</a:t>
            </a:r>
            <a:br>
              <a:rPr lang="en-US" altLang="ko-KR" b="1" dirty="0"/>
            </a:br>
            <a:r>
              <a:rPr lang="en-US" altLang="ko-KR" b="1" dirty="0"/>
              <a:t>Roadmap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 </a:t>
            </a:r>
            <a:r>
              <a:rPr lang="ko-KR" altLang="en-US" dirty="0" err="1"/>
              <a:t>김기종</a:t>
            </a:r>
            <a:r>
              <a:rPr lang="ko-KR" altLang="en-US" dirty="0"/>
              <a:t> 교수님</a:t>
            </a:r>
            <a:endParaRPr lang="en-US" altLang="ko-KR" dirty="0"/>
          </a:p>
          <a:p>
            <a:r>
              <a:rPr lang="ko-KR" altLang="en-US" dirty="0"/>
              <a:t>심상희</a:t>
            </a:r>
            <a:r>
              <a:rPr lang="en-US" altLang="ko-KR" dirty="0"/>
              <a:t> </a:t>
            </a:r>
            <a:r>
              <a:rPr lang="ko-KR" altLang="en-US" dirty="0" err="1"/>
              <a:t>왕인성</a:t>
            </a:r>
            <a:r>
              <a:rPr lang="ko-KR" altLang="en-US" dirty="0"/>
              <a:t> </a:t>
            </a:r>
            <a:r>
              <a:rPr lang="ko-KR" altLang="en-US" dirty="0" err="1"/>
              <a:t>조황주</a:t>
            </a:r>
            <a:r>
              <a:rPr lang="ko-KR" altLang="en-US" dirty="0"/>
              <a:t> </a:t>
            </a:r>
            <a:r>
              <a:rPr lang="ko-KR" altLang="en-US" dirty="0" err="1"/>
              <a:t>장준규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서성빈</a:t>
            </a:r>
            <a:endParaRPr lang="en-US" altLang="ko-K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482" r="-1" b="125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프로젝트 진행 과정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</a:t>
            </a:r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A7531144-3BB1-AD02-6439-E308521C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 b="1" dirty="0" err="1"/>
              <a:t>Github</a:t>
            </a:r>
            <a:r>
              <a:rPr lang="en-US" altLang="ko-KR" sz="5400" b="1" dirty="0"/>
              <a:t> </a:t>
            </a:r>
            <a:r>
              <a:rPr lang="ko-KR" altLang="en-US" sz="5400" b="1" dirty="0"/>
              <a:t>사용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559384" cy="3483864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Git, </a:t>
            </a:r>
            <a:r>
              <a:rPr lang="en-US" altLang="ko-KR" sz="2200" dirty="0" err="1"/>
              <a:t>Github</a:t>
            </a:r>
            <a:r>
              <a:rPr lang="ko-KR" altLang="en-US" sz="2200" dirty="0"/>
              <a:t>의 정의</a:t>
            </a:r>
            <a:r>
              <a:rPr lang="en-US" altLang="ko-KR" sz="2200" dirty="0"/>
              <a:t>, </a:t>
            </a:r>
            <a:br>
              <a:rPr lang="en-US" altLang="ko-KR" sz="2200" dirty="0"/>
            </a:br>
            <a:r>
              <a:rPr lang="ko-KR" altLang="en-US" sz="2200" dirty="0"/>
              <a:t>사용법에 대한 교육 후 </a:t>
            </a:r>
            <a:br>
              <a:rPr lang="en-US" altLang="ko-KR" sz="2200" dirty="0"/>
            </a:br>
            <a:r>
              <a:rPr lang="ko-KR" altLang="en-US" sz="2200" dirty="0"/>
              <a:t>각자의 </a:t>
            </a:r>
            <a:r>
              <a:rPr lang="ko-KR" altLang="en-US" sz="2200" dirty="0" err="1"/>
              <a:t>브랜치를</a:t>
            </a:r>
            <a:r>
              <a:rPr lang="ko-KR" altLang="en-US" sz="2200" dirty="0"/>
              <a:t> 개설하여 사용 중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편리한 인터페이스를 갖춘 </a:t>
            </a:r>
            <a:br>
              <a:rPr lang="en-US" altLang="ko-KR" sz="2200" dirty="0"/>
            </a:br>
            <a:r>
              <a:rPr lang="en-US" altLang="ko-KR" sz="2200" dirty="0" err="1"/>
              <a:t>Github</a:t>
            </a:r>
            <a:r>
              <a:rPr lang="en-US" altLang="ko-KR" sz="2200" dirty="0"/>
              <a:t> Desktop</a:t>
            </a:r>
            <a:r>
              <a:rPr lang="ko-KR" altLang="en-US" sz="2200" dirty="0"/>
              <a:t>을 사용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Wiki</a:t>
            </a:r>
            <a:r>
              <a:rPr lang="ko-KR" altLang="en-US" sz="2200" dirty="0"/>
              <a:t>를 통한 교육 자료 및 참고 자료 정리</a:t>
            </a:r>
            <a:endParaRPr lang="en-US" altLang="ko-KR" sz="2200" dirty="0"/>
          </a:p>
          <a:p>
            <a:r>
              <a:rPr lang="en-US" altLang="ko-KR" sz="2200" dirty="0"/>
              <a:t>ppt</a:t>
            </a:r>
            <a:r>
              <a:rPr lang="ko-KR" altLang="en-US" sz="2200" dirty="0"/>
              <a:t> 파일 등의 버전 관리</a:t>
            </a:r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7CAF3-E752-CA49-6909-E7990BFB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36" y="4428395"/>
            <a:ext cx="5605729" cy="2100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483795-31EC-D712-12EB-D8874C9E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935" y="516523"/>
            <a:ext cx="5605730" cy="35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b="1" dirty="0"/>
              <a:t>활용한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9E0ACE-BC83-40C0-324C-3EA15918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 b="1" dirty="0"/>
              <a:t>WHY PYTHON?</a:t>
            </a:r>
            <a:endParaRPr lang="ko-KR" altLang="en-US" sz="5400" b="1" dirty="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6D07-97A1-2384-F852-13FBAC065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700" b="1" dirty="0"/>
              <a:t>인터프리터 언어여서 프로그램 설계 및 수정이 쉽다</a:t>
            </a:r>
            <a:r>
              <a:rPr lang="en-US" altLang="ko-KR" sz="1700" b="1" dirty="0"/>
              <a:t>.</a:t>
            </a:r>
          </a:p>
          <a:p>
            <a:pPr marL="0" indent="0">
              <a:buNone/>
            </a:pPr>
            <a:endParaRPr lang="en-US" altLang="ko-KR" sz="1700" b="1" dirty="0"/>
          </a:p>
          <a:p>
            <a:pPr marL="0" indent="0">
              <a:buNone/>
            </a:pPr>
            <a:r>
              <a:rPr lang="ko-KR" altLang="en-US" sz="1700" b="1" dirty="0" err="1"/>
              <a:t>튜플</a:t>
            </a:r>
            <a:r>
              <a:rPr lang="en-US" altLang="ko-KR" sz="1700" b="1" dirty="0"/>
              <a:t>, </a:t>
            </a:r>
            <a:r>
              <a:rPr lang="ko-KR" altLang="en-US" sz="1700" b="1" dirty="0" err="1"/>
              <a:t>딕셔너리</a:t>
            </a:r>
            <a:r>
              <a:rPr lang="ko-KR" altLang="en-US" sz="1700" b="1" dirty="0"/>
              <a:t> 등 데이터를 다루는데 편리한 자료구조가 있다</a:t>
            </a:r>
            <a:r>
              <a:rPr lang="en-US" altLang="ko-KR" sz="1700" b="1" dirty="0"/>
              <a:t>.</a:t>
            </a:r>
          </a:p>
          <a:p>
            <a:pPr marL="0" indent="0">
              <a:buNone/>
            </a:pPr>
            <a:endParaRPr lang="en-US" altLang="ko-KR" sz="1700" b="1" dirty="0"/>
          </a:p>
          <a:p>
            <a:pPr marL="0" indent="0">
              <a:buNone/>
            </a:pPr>
            <a:r>
              <a:rPr lang="en-US" altLang="ko-KR" sz="1700" b="1" dirty="0"/>
              <a:t>Pandas, </a:t>
            </a:r>
            <a:r>
              <a:rPr lang="en-US" altLang="ko-KR" sz="1700" b="1" dirty="0" err="1"/>
              <a:t>Tensorflow</a:t>
            </a:r>
            <a:r>
              <a:rPr lang="en-US" altLang="ko-KR" sz="1700" b="1" dirty="0"/>
              <a:t> </a:t>
            </a:r>
            <a:r>
              <a:rPr lang="ko-KR" altLang="en-US" sz="1700" b="1" dirty="0"/>
              <a:t>같은 편리한 라이브러리 생태계가 광범위하게 구축되어 있다</a:t>
            </a:r>
            <a:r>
              <a:rPr lang="en-US" altLang="ko-KR" sz="1700" b="1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8F45E-DECB-CAB3-C076-8CE1B58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1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-1" b="80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ko-KR" altLang="en-US" sz="6600" b="1" dirty="0" err="1">
                <a:solidFill>
                  <a:srgbClr val="FFFFFF"/>
                </a:solidFill>
              </a:rPr>
              <a:t>스크래핑</a:t>
            </a:r>
            <a:br>
              <a:rPr lang="en-US" altLang="ko-KR" sz="6600" b="1" dirty="0">
                <a:solidFill>
                  <a:srgbClr val="FFFFFF"/>
                </a:solidFill>
              </a:rPr>
            </a:br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en-US" altLang="ko-KR" sz="6600" b="1" dirty="0">
                <a:solidFill>
                  <a:srgbClr val="FFFFFF"/>
                </a:solidFill>
              </a:rPr>
              <a:t>API</a:t>
            </a:r>
            <a:r>
              <a:rPr lang="ko-KR" altLang="en-US" sz="6600" b="1" dirty="0">
                <a:solidFill>
                  <a:srgbClr val="FFFFFF"/>
                </a:solidFill>
              </a:rPr>
              <a:t> 학습</a:t>
            </a:r>
            <a:endParaRPr lang="en-US" altLang="ko-KR" sz="6600" b="1" dirty="0">
              <a:solidFill>
                <a:srgbClr val="FFFFFF"/>
              </a:solidFill>
            </a:endParaRPr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b="1" kern="1200" dirty="0" err="1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b="1" kern="1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Requests</a:t>
            </a:r>
          </a:p>
          <a:p>
            <a:r>
              <a:rPr lang="en-US" sz="1700" b="1" dirty="0"/>
              <a:t>Bs4</a:t>
            </a:r>
          </a:p>
          <a:p>
            <a:r>
              <a:rPr lang="en-US" sz="1700" b="1" dirty="0" err="1"/>
              <a:t>Beautifulsoup</a:t>
            </a:r>
            <a:r>
              <a:rPr lang="en-US" sz="1700" b="1" dirty="0"/>
              <a:t> </a:t>
            </a:r>
          </a:p>
          <a:p>
            <a:r>
              <a:rPr lang="ko-KR" altLang="en-US" sz="1700" b="1" dirty="0"/>
              <a:t>등 파이썬 모듈을 이용하여 </a:t>
            </a:r>
            <a:br>
              <a:rPr lang="en-US" altLang="ko-KR" sz="1700" b="1" dirty="0"/>
            </a:br>
            <a:r>
              <a:rPr lang="ko-KR" altLang="en-US" sz="1700" b="1" dirty="0"/>
              <a:t>웹 </a:t>
            </a:r>
            <a:r>
              <a:rPr lang="ko-KR" altLang="en-US" sz="1700" b="1" dirty="0" err="1"/>
              <a:t>스크래핑을</a:t>
            </a:r>
            <a:r>
              <a:rPr lang="ko-KR" altLang="en-US" sz="1700" b="1" dirty="0"/>
              <a:t> 실습</a:t>
            </a:r>
            <a:endParaRPr lang="en-US" sz="1700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64" y="68407"/>
            <a:ext cx="7931669" cy="67530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ko-KR" altLang="en-US" sz="4600" b="1" dirty="0" err="1"/>
              <a:t>스크래핑</a:t>
            </a:r>
            <a:r>
              <a:rPr lang="ko-KR" altLang="en-US" sz="4600" b="1" dirty="0"/>
              <a:t> 실습</a:t>
            </a:r>
            <a:endParaRPr lang="ko-KR" alt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D0511A0E-8DBE-C96B-6203-40B75139C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963232"/>
              </p:ext>
            </p:extLst>
          </p:nvPr>
        </p:nvGraphicFramePr>
        <p:xfrm>
          <a:off x="776150" y="1040836"/>
          <a:ext cx="10515600" cy="578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03D746-50CB-9B27-B38A-B5815B78C21F}"/>
              </a:ext>
            </a:extLst>
          </p:cNvPr>
          <p:cNvSpPr txBox="1"/>
          <p:nvPr/>
        </p:nvSpPr>
        <p:spPr>
          <a:xfrm>
            <a:off x="507030" y="543147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388171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b="1" dirty="0"/>
              <a:t>Level 4. </a:t>
            </a:r>
            <a:br>
              <a:rPr lang="en-US" altLang="ko-KR" sz="5000" b="1" dirty="0"/>
            </a:br>
            <a:r>
              <a:rPr lang="ko-KR" altLang="en-US" sz="5000" b="1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1BC996-922E-8506-772C-A181487D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577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5000" b="1" dirty="0"/>
              <a:t>Fintech</a:t>
            </a:r>
            <a:r>
              <a:rPr lang="ko-KR" altLang="en-US" sz="5000" b="1" dirty="0"/>
              <a:t>란</a:t>
            </a:r>
            <a:r>
              <a:rPr lang="en-US" altLang="ko-KR" sz="5000" b="1" dirty="0"/>
              <a:t>?</a:t>
            </a:r>
            <a:endParaRPr lang="ko-KR" altLang="en-US" sz="5000" b="1" dirty="0"/>
          </a:p>
        </p:txBody>
      </p:sp>
      <p:sp>
        <p:nvSpPr>
          <p:cNvPr id="10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77D0-ECB4-0CD2-227E-7CA256C5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4981299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 err="1"/>
              <a:t>핀테크</a:t>
            </a:r>
            <a:r>
              <a:rPr lang="en-US" altLang="ko-KR" sz="2200" b="1" dirty="0"/>
              <a:t>(Fin-tech)</a:t>
            </a:r>
            <a:br>
              <a:rPr lang="en-US" altLang="ko-KR" sz="2200" b="1" dirty="0"/>
            </a:br>
            <a:r>
              <a:rPr lang="ko-KR" altLang="en-US" sz="2200" b="1" dirty="0"/>
              <a:t>금융</a:t>
            </a:r>
            <a:r>
              <a:rPr lang="en-US" altLang="ko-KR" sz="2200" b="1" dirty="0"/>
              <a:t>(Finance), </a:t>
            </a:r>
            <a:r>
              <a:rPr lang="ko-KR" altLang="en-US" sz="2200" b="1" dirty="0"/>
              <a:t>기술</a:t>
            </a:r>
            <a:r>
              <a:rPr lang="en-US" altLang="ko-KR" sz="2200" b="1" dirty="0"/>
              <a:t>(Technology)</a:t>
            </a:r>
            <a:r>
              <a:rPr lang="ko-KR" altLang="en-US" sz="2200" b="1" dirty="0"/>
              <a:t>의</a:t>
            </a:r>
            <a:br>
              <a:rPr lang="en-US" altLang="ko-KR" sz="2200" b="1" dirty="0"/>
            </a:br>
            <a:r>
              <a:rPr lang="ko-KR" altLang="en-US" sz="2200" b="1" dirty="0"/>
              <a:t>합성어</a:t>
            </a:r>
            <a:endParaRPr lang="en-US" altLang="ko-KR" sz="2200" b="1" dirty="0"/>
          </a:p>
          <a:p>
            <a:r>
              <a:rPr lang="ko-KR" altLang="en-US" sz="2200" b="1" dirty="0"/>
              <a:t>금융과</a:t>
            </a:r>
            <a:r>
              <a:rPr lang="en-US" altLang="ko-KR" sz="2200" b="1" dirty="0"/>
              <a:t> IT </a:t>
            </a:r>
            <a:r>
              <a:rPr lang="ko-KR" altLang="en-US" sz="2200" b="1" dirty="0"/>
              <a:t>기술의 융합</a:t>
            </a:r>
            <a:r>
              <a:rPr lang="en-US" altLang="ko-KR" sz="2200" b="1" dirty="0"/>
              <a:t>, </a:t>
            </a:r>
            <a:br>
              <a:rPr lang="en-US" altLang="ko-KR" sz="2200" b="1" dirty="0"/>
            </a:br>
            <a:r>
              <a:rPr lang="en-US" altLang="ko-KR" sz="2200" b="1" dirty="0"/>
              <a:t>IT </a:t>
            </a:r>
            <a:r>
              <a:rPr lang="ko-KR" altLang="en-US" sz="2200" b="1" dirty="0"/>
              <a:t>기술을 통하여 금융의 편리성을 도모하는 모든 기술들을 총칭</a:t>
            </a:r>
            <a:r>
              <a:rPr lang="en-US" altLang="ko-KR" sz="2200" b="1" dirty="0"/>
              <a:t>.</a:t>
            </a:r>
          </a:p>
          <a:p>
            <a:r>
              <a:rPr lang="ko-KR" altLang="en-US" sz="2200" b="1" dirty="0"/>
              <a:t>전 세계 </a:t>
            </a:r>
            <a:r>
              <a:rPr lang="ko-KR" altLang="en-US" sz="2200" b="1" dirty="0" err="1"/>
              <a:t>핀테크</a:t>
            </a:r>
            <a:r>
              <a:rPr lang="ko-KR" altLang="en-US" sz="2200" b="1" dirty="0"/>
              <a:t> 시장의 </a:t>
            </a:r>
            <a:br>
              <a:rPr lang="en-US" altLang="ko-KR" sz="2200" b="1" dirty="0"/>
            </a:br>
            <a:r>
              <a:rPr lang="ko-KR" altLang="en-US" sz="2200" b="1" dirty="0"/>
              <a:t>매출규모는 작년 기준 </a:t>
            </a:r>
            <a:br>
              <a:rPr lang="en-US" altLang="ko-KR" sz="2200" b="1" dirty="0"/>
            </a:br>
            <a:r>
              <a:rPr lang="en-US" altLang="ko-KR" sz="2200" b="1" dirty="0"/>
              <a:t>310 billion dollar , 400</a:t>
            </a:r>
            <a:r>
              <a:rPr lang="ko-KR" altLang="en-US" sz="2200" b="1" dirty="0"/>
              <a:t>조원이다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  <p:pic>
        <p:nvPicPr>
          <p:cNvPr id="1026" name="Picture 2" descr="Fintech Market Share | T4">
            <a:extLst>
              <a:ext uri="{FF2B5EF4-FFF2-40B4-BE49-F238E27FC236}">
                <a16:creationId xmlns:a16="http://schemas.microsoft.com/office/drawing/2014/main" id="{FAA79DE1-8278-61C7-84DE-4DACAB48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73194"/>
            <a:ext cx="5458968" cy="3111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0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7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6292F5-D75E-B796-AEF8-7FD8BBAF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 err="1"/>
              <a:t>핀테크의</a:t>
            </a:r>
            <a:r>
              <a:rPr lang="ko-KR" altLang="en-US" sz="2800" b="1" dirty="0"/>
              <a:t> 종류</a:t>
            </a:r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0" name="Content Placeholder 3077">
            <a:extLst>
              <a:ext uri="{FF2B5EF4-FFF2-40B4-BE49-F238E27FC236}">
                <a16:creationId xmlns:a16="http://schemas.microsoft.com/office/drawing/2014/main" id="{C39ACF26-986C-B407-E81B-84FD1E1C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ko-KR" altLang="en-US" sz="1800" b="1" dirty="0"/>
              <a:t>단순한 송금 어플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요즘 </a:t>
            </a:r>
            <a:r>
              <a:rPr lang="ko-KR" altLang="en-US" sz="1800" b="1" dirty="0" err="1"/>
              <a:t>뜨고있는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마이데이터</a:t>
            </a:r>
            <a:r>
              <a:rPr lang="ko-KR" altLang="en-US" sz="1800" b="1" dirty="0"/>
              <a:t> 사업부터 금융분야의 </a:t>
            </a:r>
            <a:r>
              <a:rPr lang="ko-KR" altLang="en-US" sz="1800" b="1" dirty="0" err="1"/>
              <a:t>로보어드바이저까지</a:t>
            </a:r>
            <a:r>
              <a:rPr lang="ko-KR" altLang="en-US" sz="1800" b="1" dirty="0"/>
              <a:t> 데이터를 모아서 분석하고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서비스를 제공하는 </a:t>
            </a:r>
            <a:r>
              <a:rPr lang="ko-KR" altLang="en-US" sz="1800" b="1" dirty="0" err="1"/>
              <a:t>핀테크</a:t>
            </a:r>
            <a:r>
              <a:rPr lang="ko-KR" altLang="en-US" sz="1800" b="1" dirty="0"/>
              <a:t> 산업들이 널리 발달하고 있다</a:t>
            </a:r>
            <a:r>
              <a:rPr lang="en-US" altLang="ko-KR" sz="1800" b="1" dirty="0"/>
              <a:t>.</a:t>
            </a:r>
            <a:endParaRPr lang="en-US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F4E2-6FCD-D687-1452-ECFFEBF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4" y="2630363"/>
            <a:ext cx="1683181" cy="3639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3FAEB-3638-DAAC-8E63-2D74C66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0" y="2630362"/>
            <a:ext cx="1683181" cy="360831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7F7A9B-3BCD-051C-D29C-0CA37311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2633894"/>
            <a:ext cx="3584448" cy="358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카카오페이 돈받기 처음이라면 따라해~">
            <a:extLst>
              <a:ext uri="{FF2B5EF4-FFF2-40B4-BE49-F238E27FC236}">
                <a16:creationId xmlns:a16="http://schemas.microsoft.com/office/drawing/2014/main" id="{4B59C1C6-3FB6-2199-39CC-69142197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305" y="2778708"/>
            <a:ext cx="3403252" cy="34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ryptocurrency: Coinbase starts testing a subscription service for crypto trading without fees">
            <a:extLst>
              <a:ext uri="{FF2B5EF4-FFF2-40B4-BE49-F238E27FC236}">
                <a16:creationId xmlns:a16="http://schemas.microsoft.com/office/drawing/2014/main" id="{8EDF18A2-043A-BE77-5B08-418FAD13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853" y="346167"/>
            <a:ext cx="242260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중국을 장학한 핀테크 서비스, 알리페이 &lt; No.1브랜드 &lt; 기사본문 - 소비자평가">
            <a:extLst>
              <a:ext uri="{FF2B5EF4-FFF2-40B4-BE49-F238E27FC236}">
                <a16:creationId xmlns:a16="http://schemas.microsoft.com/office/drawing/2014/main" id="{20D8BF5B-33A8-C6AA-1A3F-5FDAE2EC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451355"/>
            <a:ext cx="3251032" cy="13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클릭 e종목] '로빈후드' 기업가치 200억 달러의 비밀 - 아시아경제">
            <a:extLst>
              <a:ext uri="{FF2B5EF4-FFF2-40B4-BE49-F238E27FC236}">
                <a16:creationId xmlns:a16="http://schemas.microsoft.com/office/drawing/2014/main" id="{0853DBFC-A00B-98A1-0FE1-D6F063F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106" y="505352"/>
            <a:ext cx="3286884" cy="12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3721F2-F180-84EC-B3B9-6FF4C1961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28" y="2431965"/>
            <a:ext cx="3745104" cy="1975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계로 스타트업 읽기] 토스 재무제표 간단 분석 - 모비인사이드 MOBIINSIDE">
            <a:extLst>
              <a:ext uri="{FF2B5EF4-FFF2-40B4-BE49-F238E27FC236}">
                <a16:creationId xmlns:a16="http://schemas.microsoft.com/office/drawing/2014/main" id="{C24303C0-7BF9-A865-82B5-753A6BD0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7" y="4930536"/>
            <a:ext cx="302855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C36BAB-F240-A03A-0B04-02ACFCA0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대표적 </a:t>
            </a:r>
            <a:r>
              <a:rPr lang="ko-KR" alt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핀테크</a:t>
            </a:r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기업들</a:t>
            </a:r>
            <a:endParaRPr lang="en-US" altLang="ko-KR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카카오페이 - Home | Facebook">
            <a:extLst>
              <a:ext uri="{FF2B5EF4-FFF2-40B4-BE49-F238E27FC236}">
                <a16:creationId xmlns:a16="http://schemas.microsoft.com/office/drawing/2014/main" id="{9BA1E17D-27F7-8648-4568-1E7945AA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9829" y="2984430"/>
            <a:ext cx="3179408" cy="3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4800" b="1" dirty="0"/>
              <a:t>Robo Advisor</a:t>
            </a:r>
            <a:r>
              <a:rPr lang="ko-KR" altLang="en-US" sz="4800" b="1" dirty="0"/>
              <a:t>의 기초</a:t>
            </a:r>
            <a:r>
              <a:rPr lang="en-US" altLang="ko-KR" sz="4800" b="1" dirty="0"/>
              <a:t>, </a:t>
            </a:r>
            <a:r>
              <a:rPr lang="ko-KR" altLang="en-US" sz="4800" b="1" dirty="0"/>
              <a:t>추세 </a:t>
            </a:r>
            <a:r>
              <a:rPr lang="ko-KR" altLang="en-US" sz="4800" b="1" dirty="0" err="1"/>
              <a:t>알리미</a:t>
            </a:r>
            <a:endParaRPr lang="ko-KR" altLang="en-US" sz="48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33383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 b="1" dirty="0"/>
              <a:t>추세가 왜 중요할까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72435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CE175594-2A17-0E13-9EB7-252B3154E7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509280"/>
              </p:ext>
            </p:extLst>
          </p:nvPr>
        </p:nvGraphicFramePr>
        <p:xfrm>
          <a:off x="990600" y="1978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4F256F71-1F09-C4BF-42D4-0E07EDCC870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HOW TO MAKE?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445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1" name="Rectangle 14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7B80EA-AAAA-5610-2FB9-61D4C33D8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r="-1" b="977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7CA802-6D2E-FABF-615D-BF071F79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Algorithm </a:t>
            </a:r>
            <a:r>
              <a:rPr lang="ko-KR" altLang="en-US" sz="6600" dirty="0">
                <a:solidFill>
                  <a:srgbClr val="FFFFFF"/>
                </a:solidFill>
              </a:rPr>
              <a:t>학습</a:t>
            </a:r>
          </a:p>
        </p:txBody>
      </p:sp>
      <p:sp>
        <p:nvSpPr>
          <p:cNvPr id="5134" name="Content Placeholder 5125">
            <a:extLst>
              <a:ext uri="{FF2B5EF4-FFF2-40B4-BE49-F238E27FC236}">
                <a16:creationId xmlns:a16="http://schemas.microsoft.com/office/drawing/2014/main" id="{635F3279-5FD3-8B8B-C2AD-F1627E621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>
                <a:solidFill>
                  <a:srgbClr val="FFFFFF"/>
                </a:solidFill>
              </a:rPr>
              <a:t>  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7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0">
            <a:extLst>
              <a:ext uri="{FF2B5EF4-FFF2-40B4-BE49-F238E27FC236}">
                <a16:creationId xmlns:a16="http://schemas.microsoft.com/office/drawing/2014/main" id="{6205D0C8-96FE-4085-1F87-D4ACB5DB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High-level</a:t>
            </a:r>
          </a:p>
          <a:p>
            <a:pPr marL="0" indent="0">
              <a:buNone/>
            </a:pPr>
            <a:r>
              <a:rPr lang="ko-KR" altLang="en-US" sz="2200" b="1" dirty="0"/>
              <a:t>매주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(solved.ac B3 </a:t>
            </a:r>
            <a:r>
              <a:rPr lang="ko-KR" altLang="en-US" sz="2200" b="1" dirty="0"/>
              <a:t>이상</a:t>
            </a:r>
            <a:r>
              <a:rPr lang="en-US" altLang="ko-KR" sz="2200" b="1" dirty="0"/>
              <a:t>)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Low-level</a:t>
            </a:r>
          </a:p>
          <a:p>
            <a:pPr marL="0" indent="0">
              <a:buNone/>
            </a:pPr>
            <a:r>
              <a:rPr lang="ko-KR" altLang="en-US" sz="2200" b="1" dirty="0"/>
              <a:t>매일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sz="2200" b="1" dirty="0"/>
              <a:t>(</a:t>
            </a:r>
            <a:r>
              <a:rPr lang="ko-KR" altLang="en-US" sz="2200" b="1" dirty="0"/>
              <a:t>자바 숙련도</a:t>
            </a:r>
            <a:r>
              <a:rPr lang="en-US" altLang="ko-KR" sz="2200" b="1" dirty="0"/>
              <a:t>)</a:t>
            </a:r>
            <a:endParaRPr lang="en-US" sz="22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E1B776-5347-D67E-3216-B6964660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63" y="1341654"/>
            <a:ext cx="7173205" cy="43756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550C72-A566-472E-CBEF-542C0D41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목표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296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진행 상황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어려운 난이도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en-US" altLang="ko-KR" sz="2200" b="1" dirty="0"/>
              <a:t> &gt; </a:t>
            </a:r>
            <a:r>
              <a:rPr lang="ko-KR" altLang="en-US" sz="2200" b="1" dirty="0"/>
              <a:t>문제 해결하는 방법에</a:t>
            </a:r>
            <a:br>
              <a:rPr lang="en-US" altLang="ko-KR" sz="2200" b="1" dirty="0"/>
            </a:br>
            <a:r>
              <a:rPr lang="en-US" altLang="ko-KR" sz="2200" b="1" dirty="0"/>
              <a:t> </a:t>
            </a:r>
            <a:r>
              <a:rPr lang="ko-KR" altLang="en-US" sz="2200" b="1" dirty="0"/>
              <a:t>   대한 접근 방법 모색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dirty="0"/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완전 탐색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문제</a:t>
            </a:r>
            <a:endParaRPr lang="en-US" altLang="ko-KR" sz="2200" b="1" dirty="0"/>
          </a:p>
          <a:p>
            <a:pPr marL="0" indent="0" latinLnBrk="0">
              <a:buNone/>
            </a:pPr>
            <a:r>
              <a:rPr lang="en-US" altLang="ko-KR" sz="2200" b="1" kern="1200" dirty="0">
                <a:latin typeface="+mn-lt"/>
                <a:ea typeface="+mn-ea"/>
                <a:cs typeface="+mn-cs"/>
              </a:rPr>
              <a:t> &gt; </a:t>
            </a:r>
            <a:r>
              <a:rPr lang="ko-KR" altLang="en-US" sz="2200" b="1" dirty="0" err="1"/>
              <a:t>브루트</a:t>
            </a:r>
            <a:r>
              <a:rPr lang="ko-KR" altLang="en-US" sz="2200" b="1" dirty="0"/>
              <a:t> 포스</a:t>
            </a: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그림 6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1C96A9AC-AB60-0CE5-D986-6EC9C869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7"/>
            <a:ext cx="6903720" cy="4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327" r="-1" b="67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집단지성의 목표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앞으로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탐색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정렬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dirty="0"/>
              <a:t>그리드 알고리즘</a:t>
            </a:r>
            <a:endParaRPr lang="en-US" altLang="ko-KR" sz="2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72830-E1B2-86AA-539D-B663032A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95958"/>
            <a:ext cx="6903720" cy="3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협곡에 숨은 티모 찾기">
            <a:extLst>
              <a:ext uri="{FF2B5EF4-FFF2-40B4-BE49-F238E27FC236}">
                <a16:creationId xmlns:a16="http://schemas.microsoft.com/office/drawing/2014/main" id="{94FB030F-A8F5-D71D-5508-8AF6469D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r="-1" b="1105"/>
          <a:stretch/>
        </p:blipFill>
        <p:spPr bwMode="auto">
          <a:xfrm>
            <a:off x="5101771" y="10"/>
            <a:ext cx="709436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C17BE-2CC1-D907-471F-3E978621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b="1" dirty="0">
                <a:solidFill>
                  <a:srgbClr val="FFFFFF"/>
                </a:solidFill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/>
              <a:t>핵심목표</a:t>
            </a:r>
            <a:br>
              <a:rPr lang="en-US" altLang="ko-KR" sz="3600" dirty="0"/>
            </a:br>
            <a:r>
              <a:rPr lang="en-US" altLang="ko-KR" sz="3600" dirty="0"/>
              <a:t>	</a:t>
            </a:r>
            <a:r>
              <a:rPr lang="ko-KR" altLang="en-US" sz="2800" dirty="0"/>
              <a:t>데이터의 중요성을 체감해보자</a:t>
            </a:r>
            <a:r>
              <a:rPr lang="en-US" altLang="ko-KR" sz="2800" dirty="0"/>
              <a:t>!</a:t>
            </a:r>
            <a:endParaRPr lang="ko-KR" altLang="en-US" sz="3600" dirty="0"/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A28EECA8-E2C9-F6F4-ED46-C9817BCDB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273733"/>
              </p:ext>
            </p:extLst>
          </p:nvPr>
        </p:nvGraphicFramePr>
        <p:xfrm>
          <a:off x="1156982" y="203852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b="1" dirty="0"/>
              <a:t>데이터가 </a:t>
            </a:r>
            <a:r>
              <a:rPr lang="en-US" altLang="ko-KR" sz="6600" b="1" dirty="0"/>
              <a:t>‘</a:t>
            </a:r>
            <a:r>
              <a:rPr lang="ko-KR" altLang="en-US" sz="6600" b="1" dirty="0"/>
              <a:t>돈</a:t>
            </a:r>
            <a:r>
              <a:rPr lang="en-US" altLang="ko-KR" sz="6600" b="1" dirty="0"/>
              <a:t>’</a:t>
            </a:r>
            <a:r>
              <a:rPr lang="ko-KR" altLang="en-US" sz="6600" b="1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5400" b="1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인터넷과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스마트 기기들의 발달로 방대한 양의 데이터가 축적</a:t>
            </a:r>
            <a:endParaRPr lang="en-US" altLang="ko-KR" sz="2200" b="1" dirty="0"/>
          </a:p>
          <a:p>
            <a:r>
              <a:rPr lang="ko-KR" altLang="en-US" sz="2200" b="1" dirty="0"/>
              <a:t>미국 연구기관 </a:t>
            </a:r>
            <a:r>
              <a:rPr lang="en-US" altLang="ko-KR" sz="2200" b="1" dirty="0"/>
              <a:t>EMC</a:t>
            </a:r>
            <a:r>
              <a:rPr lang="ko-KR" altLang="en-US" sz="2200" b="1" dirty="0"/>
              <a:t>의 보고서</a:t>
            </a:r>
            <a:r>
              <a:rPr lang="en-US" altLang="ko-KR" sz="2200" b="1" dirty="0"/>
              <a:t> ‘Digital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Universe’</a:t>
            </a:r>
            <a:r>
              <a:rPr lang="ko-KR" altLang="en-US" sz="2200" b="1" dirty="0"/>
              <a:t> 에 따르면</a:t>
            </a:r>
            <a:r>
              <a:rPr lang="en-US" altLang="ko-KR" sz="2200" b="1" dirty="0"/>
              <a:t>,</a:t>
            </a:r>
            <a:br>
              <a:rPr lang="en-US" altLang="ko-KR" sz="2200" b="1" dirty="0"/>
            </a:br>
            <a:r>
              <a:rPr lang="en-US" altLang="ko-KR" sz="2200" b="1" dirty="0"/>
              <a:t>2012</a:t>
            </a:r>
            <a:r>
              <a:rPr lang="ko-KR" altLang="en-US" sz="2200" b="1" dirty="0"/>
              <a:t>년부터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데이터의 양은 </a:t>
            </a:r>
            <a:br>
              <a:rPr lang="en-US" altLang="ko-KR" sz="2200" b="1" dirty="0"/>
            </a:br>
            <a:r>
              <a:rPr lang="ko-KR" altLang="en-US" sz="2200" b="1" dirty="0"/>
              <a:t>매년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배 이상 증가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b="1" dirty="0"/>
              <a:t>4</a:t>
            </a:r>
            <a:r>
              <a:rPr lang="ko-KR" altLang="en-US" sz="2500" b="1" dirty="0"/>
              <a:t>차 산업혁명의</a:t>
            </a:r>
            <a:br>
              <a:rPr lang="en-US" altLang="ko-KR" sz="2500" b="1" dirty="0"/>
            </a:br>
            <a:r>
              <a:rPr lang="ko-KR" altLang="en-US" sz="2500" b="1" dirty="0"/>
              <a:t>알파이자 오메가</a:t>
            </a:r>
            <a:r>
              <a:rPr lang="en-US" altLang="ko-KR" sz="2500" b="1" dirty="0"/>
              <a:t>,</a:t>
            </a:r>
            <a:br>
              <a:rPr lang="en-US" altLang="ko-KR" sz="3400" b="1" dirty="0"/>
            </a:br>
            <a:br>
              <a:rPr lang="en-US" altLang="ko-KR" sz="3400" b="1" dirty="0"/>
            </a:br>
            <a:r>
              <a:rPr lang="ko-KR" altLang="en-US" sz="3400" b="1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444739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b="1" dirty="0">
                <a:solidFill>
                  <a:schemeClr val="bg1"/>
                </a:solidFill>
              </a:rPr>
              <a:t>기업이 원하는 데이터 처리 능력을 길러 보자</a:t>
            </a:r>
            <a:r>
              <a:rPr lang="en-US" altLang="ko-KR" sz="37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1A39861-7F0B-4672-26E4-3870687B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8" y="3175779"/>
            <a:ext cx="2770109" cy="531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82F850-FC10-AB1F-7CB4-6EB60F6F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6957"/>
          <a:stretch/>
        </p:blipFill>
        <p:spPr>
          <a:xfrm>
            <a:off x="1775799" y="3979484"/>
            <a:ext cx="5500527" cy="16800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080FE75-08B8-8385-94C2-75334BB55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195" y="1452299"/>
            <a:ext cx="3189094" cy="9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605</Words>
  <Application>Microsoft Office PowerPoint</Application>
  <PresentationFormat>와이드스크린</PresentationFormat>
  <Paragraphs>94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  데이터의 중요성을 체감해보자!</vt:lpstr>
      <vt:lpstr>데이터의 중요성</vt:lpstr>
      <vt:lpstr>데이터가 ‘돈’이 된다</vt:lpstr>
      <vt:lpstr>나날이 성장하는 빅데이터 시장</vt:lpstr>
      <vt:lpstr>4차 산업혁명의 알파이자 오메가,  데이터</vt:lpstr>
      <vt:lpstr>기업이 원하는 데이터 처리 능력을 길러 보자!</vt:lpstr>
      <vt:lpstr>프로젝트 진행 과정</vt:lpstr>
      <vt:lpstr>Level 1. Github와 친해지기</vt:lpstr>
      <vt:lpstr>Github 사용</vt:lpstr>
      <vt:lpstr>Level 2. Python을 활용한 데이터 수집</vt:lpstr>
      <vt:lpstr>WHY PYTHON?</vt:lpstr>
      <vt:lpstr>웹 스크래핑 웹 API 학습</vt:lpstr>
      <vt:lpstr>파이썬을 통하여  원하는 데이터  가져와 보기</vt:lpstr>
      <vt:lpstr>웹 스크래핑 실습</vt:lpstr>
      <vt:lpstr>Level 3. 수집한 데이터를 가공하여 활용</vt:lpstr>
      <vt:lpstr>PowerPoint 프레젠테이션</vt:lpstr>
      <vt:lpstr>Level 4.  가공된 데이터를 활용한 개발</vt:lpstr>
      <vt:lpstr>Fintech란?</vt:lpstr>
      <vt:lpstr>핀테크의 종류</vt:lpstr>
      <vt:lpstr>대표적 핀테크 기업들</vt:lpstr>
      <vt:lpstr>Robo Advisor의 기초, 추세 알리미</vt:lpstr>
      <vt:lpstr>추세가 왜 중요할까?</vt:lpstr>
      <vt:lpstr>PowerPoint 프레젠테이션</vt:lpstr>
      <vt:lpstr>Algorithm 학습</vt:lpstr>
      <vt:lpstr>목표</vt:lpstr>
      <vt:lpstr>진행 상황</vt:lpstr>
      <vt:lpstr>앞으로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왕 인성</cp:lastModifiedBy>
  <cp:revision>2</cp:revision>
  <dcterms:created xsi:type="dcterms:W3CDTF">2022-05-05T06:01:12Z</dcterms:created>
  <dcterms:modified xsi:type="dcterms:W3CDTF">2022-05-06T06:49:29Z</dcterms:modified>
</cp:coreProperties>
</file>